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CC66"/>
    <a:srgbClr val="FF9966"/>
    <a:srgbClr val="FFFF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35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DF854DA-BB4E-E584-D601-69D2284A5C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AE2ED22-E9BB-285C-5B5F-88954FA02F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418C823-DA1F-E487-5EEE-1B3A2BAA1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77C37-4865-4643-A544-FA880F1B9A1F}" type="datetimeFigureOut">
              <a:rPr kumimoji="1" lang="ja-JP" altLang="en-US" smtClean="0"/>
              <a:t>2025/4/16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B8952B0-8AD2-E73F-6CB6-4FF710D43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DC3BD1F-2ED1-0B47-D8E7-9E6F4EDF0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B92B6-C934-4704-BEFC-F73203388F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4666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D8116F0-4ADB-5920-B979-022D9DFD8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8A6E95B-D51F-5A98-D46C-3B1B1B8AF3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672F1BA-1B0F-D630-6FE4-D098A4B43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77C37-4865-4643-A544-FA880F1B9A1F}" type="datetimeFigureOut">
              <a:rPr kumimoji="1" lang="ja-JP" altLang="en-US" smtClean="0"/>
              <a:t>2025/4/16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C64528-787A-D5CC-952C-0A7D4EA50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06B82D7-66C4-EE2F-F08E-3B9DB7C98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B92B6-C934-4704-BEFC-F73203388F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4920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64C9AEC9-C319-8078-9972-B72CDE79E3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30D28C5-189F-1C41-C2A8-DD8F20F25A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70F194C-F26C-E939-7AB3-9F69E4B7A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77C37-4865-4643-A544-FA880F1B9A1F}" type="datetimeFigureOut">
              <a:rPr kumimoji="1" lang="ja-JP" altLang="en-US" smtClean="0"/>
              <a:t>2025/4/16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62E7CC0-E987-2794-AAA3-6FC63535E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BABB4F4-675B-0DAF-6172-67E806F04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B92B6-C934-4704-BEFC-F73203388F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0720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B8F9AC-FB80-56F4-EA0F-CE466C72E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69DF7A2-A843-C4F3-E6A7-17C995DFDC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8E4B0C7-0B6B-1216-6C41-932F14FDF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77C37-4865-4643-A544-FA880F1B9A1F}" type="datetimeFigureOut">
              <a:rPr kumimoji="1" lang="ja-JP" altLang="en-US" smtClean="0"/>
              <a:t>2025/4/16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D821B02-DCBC-0795-6F98-F6ADB29EB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B527C34-B4FF-EF1C-2DD7-1DE697C9B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B92B6-C934-4704-BEFC-F73203388F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0298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D5E015-CDFE-9B38-E746-4B16DB002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7729472-4C16-DE72-6797-2AC0886401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B2CD510-4479-521B-1494-60D125AF2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77C37-4865-4643-A544-FA880F1B9A1F}" type="datetimeFigureOut">
              <a:rPr kumimoji="1" lang="ja-JP" altLang="en-US" smtClean="0"/>
              <a:t>2025/4/16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C9CD37E-9C35-38E4-56C1-CA6EE9E0E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82B1914-3657-7FC3-C36B-6685C4ED7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B92B6-C934-4704-BEFC-F73203388F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062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2F46603-D3C9-81C8-097F-47379B026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A325350-45E7-F9D7-1764-CB94ECDB26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67B57E5-38CC-0D35-047A-C4AF3DCE74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87A3F30-6543-1CB7-F46F-B700656EA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77C37-4865-4643-A544-FA880F1B9A1F}" type="datetimeFigureOut">
              <a:rPr kumimoji="1" lang="ja-JP" altLang="en-US" smtClean="0"/>
              <a:t>2025/4/16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84FBEEA-81FE-552D-2BE6-DD0EA7E88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CFC3CBE-239B-C12A-B49F-790B2D68C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B92B6-C934-4704-BEFC-F73203388F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5673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03319F-C5B0-82DB-565B-2EB0110BC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AE3FE84-4C42-1EC8-AC48-7EAC0ADC4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0710400-EFCF-ACC1-4E31-ED310A4C66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1D878CC-217A-C43C-3273-BAA41170F9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3C35189-2A69-D94A-9BEB-D5DE41A9E6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5BE4FEA4-9F49-F5F5-D65E-EC0004EEC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77C37-4865-4643-A544-FA880F1B9A1F}" type="datetimeFigureOut">
              <a:rPr kumimoji="1" lang="ja-JP" altLang="en-US" smtClean="0"/>
              <a:t>2025/4/16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DE2316E0-8690-BF76-68E9-2EDDB04D6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71FF0DE-794B-C9C7-EA34-8D2B98590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B92B6-C934-4704-BEFC-F73203388F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0778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3AB819-82B4-7486-F319-D3F6E2421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C83178D-33E4-A406-8661-D42EEE889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77C37-4865-4643-A544-FA880F1B9A1F}" type="datetimeFigureOut">
              <a:rPr kumimoji="1" lang="ja-JP" altLang="en-US" smtClean="0"/>
              <a:t>2025/4/16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F313899-20C5-01E2-5A36-B43FE62BF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1C77238-4F13-64DA-6683-7613F243D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B92B6-C934-4704-BEFC-F73203388F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7440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187C2BBE-E8CD-DAC1-788F-5205B8942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77C37-4865-4643-A544-FA880F1B9A1F}" type="datetimeFigureOut">
              <a:rPr kumimoji="1" lang="ja-JP" altLang="en-US" smtClean="0"/>
              <a:t>2025/4/16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27BFEAC-B1B0-FD1F-ECF9-C91A73C2B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F285EF4-066D-2344-4D7F-6AC457CED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B92B6-C934-4704-BEFC-F73203388F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3337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1CE2455-9DE8-5296-422E-58BC34A20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5EB7D67-A4B5-7CF5-36A9-2554FF774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9FA48BE-4219-5A67-CC2D-4831D98500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E060F83-FEE8-DFD7-AC93-A9298B22E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77C37-4865-4643-A544-FA880F1B9A1F}" type="datetimeFigureOut">
              <a:rPr kumimoji="1" lang="ja-JP" altLang="en-US" smtClean="0"/>
              <a:t>2025/4/16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A757CEF-EB30-A192-6B8D-DBDD40696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E86BE05-ED1E-AD0D-71A1-366CDF8FD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B92B6-C934-4704-BEFC-F73203388F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9495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9B7820-E337-643F-8F23-CF7B0366A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568A824D-B2CD-C0AB-2D12-9BAB10E533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9E0BADD-F7DE-2D7B-D63B-56F6D46F26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9F342C7-C8F1-02E1-1395-7C7F77965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77C37-4865-4643-A544-FA880F1B9A1F}" type="datetimeFigureOut">
              <a:rPr kumimoji="1" lang="ja-JP" altLang="en-US" smtClean="0"/>
              <a:t>2025/4/16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C64F690-58A1-A7CF-75C7-A1EAEA57B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15C1C22-D6A6-2D22-577F-DAA1AA023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B92B6-C934-4704-BEFC-F73203388F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0715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B8889195-B4A9-99D6-C199-B1A5CEC70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CBD8617-7391-289F-D740-28D4A9485E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4A7D9DA-F230-3C8B-32AA-4AB16AB8FF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77C37-4865-4643-A544-FA880F1B9A1F}" type="datetimeFigureOut">
              <a:rPr kumimoji="1" lang="ja-JP" altLang="en-US" smtClean="0"/>
              <a:t>2025/4/16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1CAE635-5EB1-2A6C-4284-A89C437F7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4A6F613-116B-B0D4-E97C-6C927BD48C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B92B6-C934-4704-BEFC-F73203388F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2211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BB3158-86C3-92EF-40C2-8EACAAFBEF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C03470D-8A2C-25D4-D377-D9B6EE306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46333" cy="6858000"/>
          </a:xfrm>
          <a:prstGeom prst="rect">
            <a:avLst/>
          </a:prstGeom>
        </p:spPr>
      </p:pic>
      <p:sp>
        <p:nvSpPr>
          <p:cNvPr id="5" name="楕円 4">
            <a:extLst>
              <a:ext uri="{FF2B5EF4-FFF2-40B4-BE49-F238E27FC236}">
                <a16:creationId xmlns:a16="http://schemas.microsoft.com/office/drawing/2014/main" id="{1E33FBF8-3BB7-1B1A-6941-39AD95463853}"/>
              </a:ext>
            </a:extLst>
          </p:cNvPr>
          <p:cNvSpPr/>
          <p:nvPr/>
        </p:nvSpPr>
        <p:spPr>
          <a:xfrm>
            <a:off x="7493000" y="423334"/>
            <a:ext cx="3708400" cy="64346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: 図形 1">
            <a:extLst>
              <a:ext uri="{FF2B5EF4-FFF2-40B4-BE49-F238E27FC236}">
                <a16:creationId xmlns:a16="http://schemas.microsoft.com/office/drawing/2014/main" id="{AD429ADB-2AB2-307D-AC2C-9E8775E9EBD2}"/>
              </a:ext>
            </a:extLst>
          </p:cNvPr>
          <p:cNvSpPr/>
          <p:nvPr/>
        </p:nvSpPr>
        <p:spPr>
          <a:xfrm>
            <a:off x="7772400" y="77232"/>
            <a:ext cx="4419600" cy="6780768"/>
          </a:xfrm>
          <a:custGeom>
            <a:avLst/>
            <a:gdLst/>
            <a:ahLst/>
            <a:cxnLst/>
            <a:rect l="l" t="t" r="r" b="b"/>
            <a:pathLst>
              <a:path w="4565516" h="6780768">
                <a:moveTo>
                  <a:pt x="1428326" y="4988459"/>
                </a:moveTo>
                <a:cubicBezTo>
                  <a:pt x="1423213" y="4988931"/>
                  <a:pt x="1418102" y="4989431"/>
                  <a:pt x="1412986" y="4989902"/>
                </a:cubicBezTo>
                <a:cubicBezTo>
                  <a:pt x="1410600" y="4990154"/>
                  <a:pt x="1409308" y="4990768"/>
                  <a:pt x="1409109" y="4991730"/>
                </a:cubicBezTo>
                <a:cubicBezTo>
                  <a:pt x="1409056" y="4991986"/>
                  <a:pt x="1409050" y="4992371"/>
                  <a:pt x="1409103" y="4992884"/>
                </a:cubicBezTo>
                <a:cubicBezTo>
                  <a:pt x="1409574" y="5001347"/>
                  <a:pt x="1408991" y="5010710"/>
                  <a:pt x="1407515" y="5020972"/>
                </a:cubicBezTo>
                <a:cubicBezTo>
                  <a:pt x="1407371" y="5022448"/>
                  <a:pt x="1407921" y="5023185"/>
                  <a:pt x="1409174" y="5023185"/>
                </a:cubicBezTo>
                <a:cubicBezTo>
                  <a:pt x="1409566" y="5023185"/>
                  <a:pt x="1410322" y="5023118"/>
                  <a:pt x="1411446" y="5022993"/>
                </a:cubicBezTo>
                <a:cubicBezTo>
                  <a:pt x="1416942" y="5022552"/>
                  <a:pt x="1422434" y="5022086"/>
                  <a:pt x="1427928" y="5021646"/>
                </a:cubicBezTo>
                <a:cubicBezTo>
                  <a:pt x="1430238" y="5021457"/>
                  <a:pt x="1431521" y="5020716"/>
                  <a:pt x="1431779" y="5019433"/>
                </a:cubicBezTo>
                <a:cubicBezTo>
                  <a:pt x="1431818" y="5019241"/>
                  <a:pt x="1431869" y="5018984"/>
                  <a:pt x="1431934" y="5018664"/>
                </a:cubicBezTo>
                <a:cubicBezTo>
                  <a:pt x="1433063" y="5008273"/>
                  <a:pt x="1433157" y="4998873"/>
                  <a:pt x="1431999" y="4990479"/>
                </a:cubicBezTo>
                <a:cubicBezTo>
                  <a:pt x="1431795" y="4989134"/>
                  <a:pt x="1431163" y="4988459"/>
                  <a:pt x="1430075" y="4988459"/>
                </a:cubicBezTo>
                <a:cubicBezTo>
                  <a:pt x="1429920" y="4988459"/>
                  <a:pt x="1429336" y="4988459"/>
                  <a:pt x="1428326" y="4988459"/>
                </a:cubicBezTo>
                <a:close/>
                <a:moveTo>
                  <a:pt x="1477834" y="4987497"/>
                </a:moveTo>
                <a:cubicBezTo>
                  <a:pt x="1477368" y="4987497"/>
                  <a:pt x="1476618" y="4987564"/>
                  <a:pt x="1475582" y="4987690"/>
                </a:cubicBezTo>
                <a:cubicBezTo>
                  <a:pt x="1470592" y="4988350"/>
                  <a:pt x="1465606" y="4989050"/>
                  <a:pt x="1460613" y="4989710"/>
                </a:cubicBezTo>
                <a:cubicBezTo>
                  <a:pt x="1458385" y="4989961"/>
                  <a:pt x="1457190" y="4990511"/>
                  <a:pt x="1457026" y="4991345"/>
                </a:cubicBezTo>
                <a:cubicBezTo>
                  <a:pt x="1456963" y="4991666"/>
                  <a:pt x="1456993" y="4992084"/>
                  <a:pt x="1457130" y="4992596"/>
                </a:cubicBezTo>
                <a:cubicBezTo>
                  <a:pt x="1460183" y="5002446"/>
                  <a:pt x="1461830" y="5011742"/>
                  <a:pt x="1462464" y="5020395"/>
                </a:cubicBezTo>
                <a:cubicBezTo>
                  <a:pt x="1462534" y="5021678"/>
                  <a:pt x="1463029" y="5022319"/>
                  <a:pt x="1463969" y="5022319"/>
                </a:cubicBezTo>
                <a:cubicBezTo>
                  <a:pt x="1464439" y="5022319"/>
                  <a:pt x="1465357" y="5022219"/>
                  <a:pt x="1466726" y="5022030"/>
                </a:cubicBezTo>
                <a:cubicBezTo>
                  <a:pt x="1472193" y="5021119"/>
                  <a:pt x="1477649" y="5020153"/>
                  <a:pt x="1483112" y="5019241"/>
                </a:cubicBezTo>
                <a:cubicBezTo>
                  <a:pt x="1485390" y="5018800"/>
                  <a:pt x="1486617" y="5018086"/>
                  <a:pt x="1486799" y="5017125"/>
                </a:cubicBezTo>
                <a:cubicBezTo>
                  <a:pt x="1486848" y="5016868"/>
                  <a:pt x="1486877" y="5016516"/>
                  <a:pt x="1486882" y="5016067"/>
                </a:cubicBezTo>
                <a:cubicBezTo>
                  <a:pt x="1485596" y="5006007"/>
                  <a:pt x="1483554" y="4996989"/>
                  <a:pt x="1480319" y="4989133"/>
                </a:cubicBezTo>
                <a:cubicBezTo>
                  <a:pt x="1479816" y="4988048"/>
                  <a:pt x="1479000" y="4987497"/>
                  <a:pt x="1477834" y="4987497"/>
                </a:cubicBezTo>
                <a:close/>
                <a:moveTo>
                  <a:pt x="1374157" y="4984419"/>
                </a:moveTo>
                <a:cubicBezTo>
                  <a:pt x="1373536" y="4984419"/>
                  <a:pt x="1372780" y="4984907"/>
                  <a:pt x="1371866" y="4985862"/>
                </a:cubicBezTo>
                <a:cubicBezTo>
                  <a:pt x="1362684" y="4995931"/>
                  <a:pt x="1352086" y="5004528"/>
                  <a:pt x="1339701" y="5011161"/>
                </a:cubicBezTo>
                <a:cubicBezTo>
                  <a:pt x="1338632" y="5011730"/>
                  <a:pt x="1338054" y="5012251"/>
                  <a:pt x="1337954" y="5012700"/>
                </a:cubicBezTo>
                <a:cubicBezTo>
                  <a:pt x="1337841" y="5013213"/>
                  <a:pt x="1338409" y="5013965"/>
                  <a:pt x="1339693" y="5014912"/>
                </a:cubicBezTo>
                <a:cubicBezTo>
                  <a:pt x="1343961" y="5017816"/>
                  <a:pt x="1348141" y="5020861"/>
                  <a:pt x="1352424" y="5023762"/>
                </a:cubicBezTo>
                <a:cubicBezTo>
                  <a:pt x="1353674" y="5024519"/>
                  <a:pt x="1354601" y="5024916"/>
                  <a:pt x="1355228" y="5024916"/>
                </a:cubicBezTo>
                <a:cubicBezTo>
                  <a:pt x="1355776" y="5024916"/>
                  <a:pt x="1356664" y="5024586"/>
                  <a:pt x="1357904" y="5023954"/>
                </a:cubicBezTo>
                <a:cubicBezTo>
                  <a:pt x="1370559" y="5015793"/>
                  <a:pt x="1381649" y="5005579"/>
                  <a:pt x="1391626" y="4993846"/>
                </a:cubicBezTo>
                <a:cubicBezTo>
                  <a:pt x="1392261" y="4993081"/>
                  <a:pt x="1392604" y="4992531"/>
                  <a:pt x="1392671" y="4992211"/>
                </a:cubicBezTo>
                <a:cubicBezTo>
                  <a:pt x="1392793" y="4991634"/>
                  <a:pt x="1392141" y="4991045"/>
                  <a:pt x="1390703" y="4990479"/>
                </a:cubicBezTo>
                <a:cubicBezTo>
                  <a:pt x="1386190" y="4988813"/>
                  <a:pt x="1381718" y="4987048"/>
                  <a:pt x="1377213" y="4985381"/>
                </a:cubicBezTo>
                <a:cubicBezTo>
                  <a:pt x="1375637" y="4984752"/>
                  <a:pt x="1374623" y="4984419"/>
                  <a:pt x="1374157" y="4984419"/>
                </a:cubicBezTo>
                <a:close/>
                <a:moveTo>
                  <a:pt x="3567492" y="4984227"/>
                </a:moveTo>
                <a:cubicBezTo>
                  <a:pt x="3574404" y="4984227"/>
                  <a:pt x="3581978" y="4985026"/>
                  <a:pt x="3590235" y="4986536"/>
                </a:cubicBezTo>
                <a:cubicBezTo>
                  <a:pt x="3591656" y="4991922"/>
                  <a:pt x="3591798" y="4995626"/>
                  <a:pt x="3590582" y="4997598"/>
                </a:cubicBezTo>
                <a:cubicBezTo>
                  <a:pt x="3587820" y="5001474"/>
                  <a:pt x="3581130" y="5003465"/>
                  <a:pt x="3570368" y="5003465"/>
                </a:cubicBezTo>
                <a:cubicBezTo>
                  <a:pt x="3554536" y="5003465"/>
                  <a:pt x="3545873" y="5000515"/>
                  <a:pt x="3544378" y="4994616"/>
                </a:cubicBezTo>
                <a:cubicBezTo>
                  <a:pt x="3542623" y="4987690"/>
                  <a:pt x="3550328" y="4984227"/>
                  <a:pt x="3567492" y="4984227"/>
                </a:cubicBezTo>
                <a:close/>
                <a:moveTo>
                  <a:pt x="1524748" y="4984034"/>
                </a:moveTo>
                <a:cubicBezTo>
                  <a:pt x="1524282" y="4984034"/>
                  <a:pt x="1523267" y="4984300"/>
                  <a:pt x="1521695" y="4984804"/>
                </a:cubicBezTo>
                <a:cubicBezTo>
                  <a:pt x="1516841" y="4986412"/>
                  <a:pt x="1512011" y="4988103"/>
                  <a:pt x="1507150" y="4989710"/>
                </a:cubicBezTo>
                <a:cubicBezTo>
                  <a:pt x="1505317" y="4990340"/>
                  <a:pt x="1504363" y="4990896"/>
                  <a:pt x="1504280" y="4991345"/>
                </a:cubicBezTo>
                <a:cubicBezTo>
                  <a:pt x="1504208" y="4991730"/>
                  <a:pt x="1504480" y="4992315"/>
                  <a:pt x="1505124" y="4993076"/>
                </a:cubicBezTo>
                <a:cubicBezTo>
                  <a:pt x="1512539" y="5001394"/>
                  <a:pt x="1518808" y="5011395"/>
                  <a:pt x="1524642" y="5022608"/>
                </a:cubicBezTo>
                <a:cubicBezTo>
                  <a:pt x="1525105" y="5023565"/>
                  <a:pt x="1525634" y="5024051"/>
                  <a:pt x="1526260" y="5024051"/>
                </a:cubicBezTo>
                <a:cubicBezTo>
                  <a:pt x="1526809" y="5024051"/>
                  <a:pt x="1527836" y="5023752"/>
                  <a:pt x="1529354" y="5023185"/>
                </a:cubicBezTo>
                <a:cubicBezTo>
                  <a:pt x="1534834" y="5020914"/>
                  <a:pt x="1540262" y="5018531"/>
                  <a:pt x="1545732" y="5016259"/>
                </a:cubicBezTo>
                <a:cubicBezTo>
                  <a:pt x="1547593" y="5015502"/>
                  <a:pt x="1548567" y="5014816"/>
                  <a:pt x="1548668" y="5014239"/>
                </a:cubicBezTo>
                <a:cubicBezTo>
                  <a:pt x="1548736" y="5013854"/>
                  <a:pt x="1548534" y="5013271"/>
                  <a:pt x="1548036" y="5012507"/>
                </a:cubicBezTo>
                <a:cubicBezTo>
                  <a:pt x="1542073" y="5002324"/>
                  <a:pt x="1535235" y="4993048"/>
                  <a:pt x="1526868" y="4985189"/>
                </a:cubicBezTo>
                <a:cubicBezTo>
                  <a:pt x="1526067" y="4984429"/>
                  <a:pt x="1525370" y="4984034"/>
                  <a:pt x="1524748" y="4984034"/>
                </a:cubicBezTo>
                <a:close/>
                <a:moveTo>
                  <a:pt x="989906" y="4978263"/>
                </a:moveTo>
                <a:cubicBezTo>
                  <a:pt x="997120" y="4978263"/>
                  <a:pt x="1003758" y="4979164"/>
                  <a:pt x="1009853" y="4980860"/>
                </a:cubicBezTo>
                <a:cubicBezTo>
                  <a:pt x="1009710" y="4981887"/>
                  <a:pt x="1009398" y="4983201"/>
                  <a:pt x="1008927" y="4984804"/>
                </a:cubicBezTo>
                <a:cubicBezTo>
                  <a:pt x="1007947" y="4988139"/>
                  <a:pt x="1005571" y="4991022"/>
                  <a:pt x="1001742" y="4993365"/>
                </a:cubicBezTo>
                <a:cubicBezTo>
                  <a:pt x="997152" y="4996153"/>
                  <a:pt x="991771" y="4997598"/>
                  <a:pt x="985539" y="4997598"/>
                </a:cubicBezTo>
                <a:cubicBezTo>
                  <a:pt x="972610" y="4997598"/>
                  <a:pt x="967143" y="4994295"/>
                  <a:pt x="969140" y="4987690"/>
                </a:cubicBezTo>
                <a:cubicBezTo>
                  <a:pt x="971039" y="4981405"/>
                  <a:pt x="977961" y="4978263"/>
                  <a:pt x="989906" y="4978263"/>
                </a:cubicBezTo>
                <a:close/>
                <a:moveTo>
                  <a:pt x="715568" y="4972395"/>
                </a:moveTo>
                <a:cubicBezTo>
                  <a:pt x="743727" y="4972395"/>
                  <a:pt x="771885" y="4972395"/>
                  <a:pt x="800044" y="4972395"/>
                </a:cubicBezTo>
                <a:cubicBezTo>
                  <a:pt x="796993" y="4981373"/>
                  <a:pt x="793941" y="4990351"/>
                  <a:pt x="790890" y="4999329"/>
                </a:cubicBezTo>
                <a:cubicBezTo>
                  <a:pt x="762567" y="4999329"/>
                  <a:pt x="734244" y="4999329"/>
                  <a:pt x="705920" y="4999329"/>
                </a:cubicBezTo>
                <a:cubicBezTo>
                  <a:pt x="709136" y="4990351"/>
                  <a:pt x="712352" y="4981373"/>
                  <a:pt x="715568" y="4972395"/>
                </a:cubicBezTo>
                <a:close/>
                <a:moveTo>
                  <a:pt x="1164895" y="4964892"/>
                </a:moveTo>
                <a:cubicBezTo>
                  <a:pt x="1200395" y="4964892"/>
                  <a:pt x="1235894" y="4964892"/>
                  <a:pt x="1271393" y="4964892"/>
                </a:cubicBezTo>
                <a:cubicBezTo>
                  <a:pt x="1269240" y="4973934"/>
                  <a:pt x="1267086" y="4982976"/>
                  <a:pt x="1264933" y="4992018"/>
                </a:cubicBezTo>
                <a:cubicBezTo>
                  <a:pt x="1229224" y="4992018"/>
                  <a:pt x="1193516" y="4992018"/>
                  <a:pt x="1157808" y="4992018"/>
                </a:cubicBezTo>
                <a:cubicBezTo>
                  <a:pt x="1160171" y="4982976"/>
                  <a:pt x="1162533" y="4973934"/>
                  <a:pt x="1164895" y="4964892"/>
                </a:cubicBezTo>
                <a:close/>
                <a:moveTo>
                  <a:pt x="1623139" y="4963449"/>
                </a:moveTo>
                <a:cubicBezTo>
                  <a:pt x="1622829" y="4963449"/>
                  <a:pt x="1622124" y="4963516"/>
                  <a:pt x="1621020" y="4963642"/>
                </a:cubicBezTo>
                <a:cubicBezTo>
                  <a:pt x="1618990" y="4963987"/>
                  <a:pt x="1616963" y="4964354"/>
                  <a:pt x="1614932" y="4964700"/>
                </a:cubicBezTo>
                <a:cubicBezTo>
                  <a:pt x="1612857" y="4965077"/>
                  <a:pt x="1611752" y="4965694"/>
                  <a:pt x="1611615" y="4966527"/>
                </a:cubicBezTo>
                <a:cubicBezTo>
                  <a:pt x="1611584" y="4966720"/>
                  <a:pt x="1611563" y="4967072"/>
                  <a:pt x="1611558" y="4967585"/>
                </a:cubicBezTo>
                <a:cubicBezTo>
                  <a:pt x="1611447" y="4979321"/>
                  <a:pt x="1610323" y="4991441"/>
                  <a:pt x="1608276" y="5003946"/>
                </a:cubicBezTo>
                <a:cubicBezTo>
                  <a:pt x="1608076" y="5005165"/>
                  <a:pt x="1608328" y="5005774"/>
                  <a:pt x="1609030" y="5005774"/>
                </a:cubicBezTo>
                <a:cubicBezTo>
                  <a:pt x="1609420" y="5005774"/>
                  <a:pt x="1610186" y="5005608"/>
                  <a:pt x="1611332" y="5005293"/>
                </a:cubicBezTo>
                <a:cubicBezTo>
                  <a:pt x="1613952" y="5004569"/>
                  <a:pt x="1616560" y="5003805"/>
                  <a:pt x="1619179" y="5003081"/>
                </a:cubicBezTo>
                <a:cubicBezTo>
                  <a:pt x="1621224" y="5002514"/>
                  <a:pt x="1622356" y="5001509"/>
                  <a:pt x="1622583" y="5000099"/>
                </a:cubicBezTo>
                <a:cubicBezTo>
                  <a:pt x="1623587" y="4991376"/>
                  <a:pt x="1624220" y="4979770"/>
                  <a:pt x="1624351" y="4965277"/>
                </a:cubicBezTo>
                <a:cubicBezTo>
                  <a:pt x="1624390" y="4964058"/>
                  <a:pt x="1623989" y="4963449"/>
                  <a:pt x="1623139" y="4963449"/>
                </a:cubicBezTo>
                <a:close/>
                <a:moveTo>
                  <a:pt x="1638606" y="4961718"/>
                </a:moveTo>
                <a:cubicBezTo>
                  <a:pt x="1638219" y="4961718"/>
                  <a:pt x="1637582" y="4961851"/>
                  <a:pt x="1636690" y="4962102"/>
                </a:cubicBezTo>
                <a:cubicBezTo>
                  <a:pt x="1634954" y="4962543"/>
                  <a:pt x="1633225" y="4963008"/>
                  <a:pt x="1631489" y="4963449"/>
                </a:cubicBezTo>
                <a:cubicBezTo>
                  <a:pt x="1629692" y="4964016"/>
                  <a:pt x="1628757" y="4964571"/>
                  <a:pt x="1628675" y="4965084"/>
                </a:cubicBezTo>
                <a:cubicBezTo>
                  <a:pt x="1628644" y="4965277"/>
                  <a:pt x="1628656" y="4965662"/>
                  <a:pt x="1628721" y="4966239"/>
                </a:cubicBezTo>
                <a:cubicBezTo>
                  <a:pt x="1629713" y="4974314"/>
                  <a:pt x="1629750" y="4984097"/>
                  <a:pt x="1629032" y="4995577"/>
                </a:cubicBezTo>
                <a:cubicBezTo>
                  <a:pt x="1628917" y="4996796"/>
                  <a:pt x="1629168" y="4997405"/>
                  <a:pt x="1629792" y="4997405"/>
                </a:cubicBezTo>
                <a:cubicBezTo>
                  <a:pt x="1630181" y="4997405"/>
                  <a:pt x="1630954" y="4997173"/>
                  <a:pt x="1632118" y="4996732"/>
                </a:cubicBezTo>
                <a:cubicBezTo>
                  <a:pt x="1633887" y="4996165"/>
                  <a:pt x="1635646" y="4995568"/>
                  <a:pt x="1637414" y="4995000"/>
                </a:cubicBezTo>
                <a:cubicBezTo>
                  <a:pt x="1639476" y="4994307"/>
                  <a:pt x="1640575" y="4993461"/>
                  <a:pt x="1640726" y="4992499"/>
                </a:cubicBezTo>
                <a:cubicBezTo>
                  <a:pt x="1640746" y="4992371"/>
                  <a:pt x="1640792" y="4992083"/>
                  <a:pt x="1640862" y="4991634"/>
                </a:cubicBezTo>
                <a:cubicBezTo>
                  <a:pt x="1640997" y="4980667"/>
                  <a:pt x="1640726" y="4971300"/>
                  <a:pt x="1639824" y="4963545"/>
                </a:cubicBezTo>
                <a:cubicBezTo>
                  <a:pt x="1639701" y="4962328"/>
                  <a:pt x="1639301" y="4961718"/>
                  <a:pt x="1638606" y="4961718"/>
                </a:cubicBezTo>
                <a:close/>
                <a:moveTo>
                  <a:pt x="1595976" y="4961525"/>
                </a:moveTo>
                <a:cubicBezTo>
                  <a:pt x="1595280" y="4961525"/>
                  <a:pt x="1594788" y="4962167"/>
                  <a:pt x="1594493" y="4963449"/>
                </a:cubicBezTo>
                <a:cubicBezTo>
                  <a:pt x="1590493" y="4979733"/>
                  <a:pt x="1585401" y="4993507"/>
                  <a:pt x="1578913" y="5004620"/>
                </a:cubicBezTo>
                <a:cubicBezTo>
                  <a:pt x="1578376" y="5005450"/>
                  <a:pt x="1578088" y="5006031"/>
                  <a:pt x="1578034" y="5006351"/>
                </a:cubicBezTo>
                <a:cubicBezTo>
                  <a:pt x="1577914" y="5007057"/>
                  <a:pt x="1578614" y="5007742"/>
                  <a:pt x="1580149" y="5008371"/>
                </a:cubicBezTo>
                <a:cubicBezTo>
                  <a:pt x="1582719" y="5009853"/>
                  <a:pt x="1585248" y="5011411"/>
                  <a:pt x="1587822" y="5012892"/>
                </a:cubicBezTo>
                <a:cubicBezTo>
                  <a:pt x="1588533" y="5013334"/>
                  <a:pt x="1589194" y="5013566"/>
                  <a:pt x="1589820" y="5013566"/>
                </a:cubicBezTo>
                <a:cubicBezTo>
                  <a:pt x="1590757" y="5013566"/>
                  <a:pt x="1591594" y="5012951"/>
                  <a:pt x="1592352" y="5011738"/>
                </a:cubicBezTo>
                <a:cubicBezTo>
                  <a:pt x="1599225" y="5000052"/>
                  <a:pt x="1604376" y="4985218"/>
                  <a:pt x="1608107" y="4967393"/>
                </a:cubicBezTo>
                <a:cubicBezTo>
                  <a:pt x="1608276" y="4966367"/>
                  <a:pt x="1608275" y="4965691"/>
                  <a:pt x="1608092" y="4965373"/>
                </a:cubicBezTo>
                <a:cubicBezTo>
                  <a:pt x="1607842" y="4964991"/>
                  <a:pt x="1606912" y="4964562"/>
                  <a:pt x="1605283" y="4964123"/>
                </a:cubicBezTo>
                <a:cubicBezTo>
                  <a:pt x="1602994" y="4963462"/>
                  <a:pt x="1600717" y="4962763"/>
                  <a:pt x="1598430" y="4962102"/>
                </a:cubicBezTo>
                <a:cubicBezTo>
                  <a:pt x="1597100" y="4961725"/>
                  <a:pt x="1596285" y="4961525"/>
                  <a:pt x="1595976" y="4961525"/>
                </a:cubicBezTo>
                <a:close/>
                <a:moveTo>
                  <a:pt x="2881782" y="4961141"/>
                </a:moveTo>
                <a:cubicBezTo>
                  <a:pt x="2874651" y="4961643"/>
                  <a:pt x="2867520" y="4962177"/>
                  <a:pt x="2860386" y="4962680"/>
                </a:cubicBezTo>
                <a:cubicBezTo>
                  <a:pt x="2861583" y="4973902"/>
                  <a:pt x="2865192" y="4982492"/>
                  <a:pt x="2871394" y="4988267"/>
                </a:cubicBezTo>
                <a:cubicBezTo>
                  <a:pt x="2876942" y="4993734"/>
                  <a:pt x="2883902" y="4997837"/>
                  <a:pt x="2892454" y="5000291"/>
                </a:cubicBezTo>
                <a:cubicBezTo>
                  <a:pt x="2902541" y="5003125"/>
                  <a:pt x="2916850" y="5004620"/>
                  <a:pt x="2935416" y="5004620"/>
                </a:cubicBezTo>
                <a:cubicBezTo>
                  <a:pt x="2946572" y="5004620"/>
                  <a:pt x="2959502" y="5003853"/>
                  <a:pt x="2974210" y="5002407"/>
                </a:cubicBezTo>
                <a:cubicBezTo>
                  <a:pt x="2976064" y="5002282"/>
                  <a:pt x="2977206" y="5002083"/>
                  <a:pt x="2977642" y="5001830"/>
                </a:cubicBezTo>
                <a:cubicBezTo>
                  <a:pt x="2978002" y="5001577"/>
                  <a:pt x="2978093" y="5000804"/>
                  <a:pt x="2977924" y="4999521"/>
                </a:cubicBezTo>
                <a:cubicBezTo>
                  <a:pt x="2977168" y="4993750"/>
                  <a:pt x="2975978" y="4988101"/>
                  <a:pt x="2974307" y="4982592"/>
                </a:cubicBezTo>
                <a:cubicBezTo>
                  <a:pt x="2973764" y="4980862"/>
                  <a:pt x="2972881" y="4979994"/>
                  <a:pt x="2971640" y="4979994"/>
                </a:cubicBezTo>
                <a:cubicBezTo>
                  <a:pt x="2971484" y="4979994"/>
                  <a:pt x="2971139" y="4980028"/>
                  <a:pt x="2970604" y="4980091"/>
                </a:cubicBezTo>
                <a:cubicBezTo>
                  <a:pt x="2953430" y="4981724"/>
                  <a:pt x="2938361" y="4982592"/>
                  <a:pt x="2925395" y="4982592"/>
                </a:cubicBezTo>
                <a:cubicBezTo>
                  <a:pt x="2913129" y="4982592"/>
                  <a:pt x="2903884" y="4981366"/>
                  <a:pt x="2897622" y="4979032"/>
                </a:cubicBezTo>
                <a:cubicBezTo>
                  <a:pt x="2890380" y="4976260"/>
                  <a:pt x="2886018" y="4971238"/>
                  <a:pt x="2884434" y="4964123"/>
                </a:cubicBezTo>
                <a:cubicBezTo>
                  <a:pt x="2884211" y="4962135"/>
                  <a:pt x="2883482" y="4961141"/>
                  <a:pt x="2882245" y="4961141"/>
                </a:cubicBezTo>
                <a:cubicBezTo>
                  <a:pt x="2882014" y="4961141"/>
                  <a:pt x="2881859" y="4961141"/>
                  <a:pt x="2881782" y="4961141"/>
                </a:cubicBezTo>
                <a:close/>
                <a:moveTo>
                  <a:pt x="2209720" y="4960563"/>
                </a:moveTo>
                <a:cubicBezTo>
                  <a:pt x="2207499" y="4963622"/>
                  <a:pt x="2204585" y="4966822"/>
                  <a:pt x="2200800" y="4969990"/>
                </a:cubicBezTo>
                <a:cubicBezTo>
                  <a:pt x="2189971" y="4979450"/>
                  <a:pt x="2175529" y="4987453"/>
                  <a:pt x="2157108" y="4993365"/>
                </a:cubicBezTo>
                <a:cubicBezTo>
                  <a:pt x="2133324" y="5001058"/>
                  <a:pt x="2105135" y="5005568"/>
                  <a:pt x="2072464" y="5006447"/>
                </a:cubicBezTo>
                <a:cubicBezTo>
                  <a:pt x="2076242" y="5010255"/>
                  <a:pt x="2079077" y="5014835"/>
                  <a:pt x="2081226" y="5020010"/>
                </a:cubicBezTo>
                <a:cubicBezTo>
                  <a:pt x="2082119" y="5022312"/>
                  <a:pt x="2082750" y="5023767"/>
                  <a:pt x="2083191" y="5024339"/>
                </a:cubicBezTo>
                <a:cubicBezTo>
                  <a:pt x="2083854" y="5025166"/>
                  <a:pt x="2084995" y="5025590"/>
                  <a:pt x="2086641" y="5025590"/>
                </a:cubicBezTo>
                <a:cubicBezTo>
                  <a:pt x="2087346" y="5025590"/>
                  <a:pt x="2088723" y="5025490"/>
                  <a:pt x="2090772" y="5025301"/>
                </a:cubicBezTo>
                <a:cubicBezTo>
                  <a:pt x="2118936" y="5023291"/>
                  <a:pt x="2143628" y="5018577"/>
                  <a:pt x="2164945" y="5011642"/>
                </a:cubicBezTo>
                <a:cubicBezTo>
                  <a:pt x="2185491" y="5004976"/>
                  <a:pt x="2203630" y="4995089"/>
                  <a:pt x="2219782" y="4982784"/>
                </a:cubicBezTo>
                <a:cubicBezTo>
                  <a:pt x="2222828" y="4980505"/>
                  <a:pt x="2225525" y="4979021"/>
                  <a:pt x="2227950" y="4978455"/>
                </a:cubicBezTo>
                <a:cubicBezTo>
                  <a:pt x="2230215" y="4978015"/>
                  <a:pt x="2231365" y="4977076"/>
                  <a:pt x="2231407" y="4975666"/>
                </a:cubicBezTo>
                <a:cubicBezTo>
                  <a:pt x="2231438" y="4974639"/>
                  <a:pt x="2230525" y="4973305"/>
                  <a:pt x="2228620" y="4971722"/>
                </a:cubicBezTo>
                <a:cubicBezTo>
                  <a:pt x="2226942" y="4970520"/>
                  <a:pt x="2220698" y="4966693"/>
                  <a:pt x="2209720" y="4960563"/>
                </a:cubicBezTo>
                <a:close/>
                <a:moveTo>
                  <a:pt x="1652731" y="4959601"/>
                </a:moveTo>
                <a:cubicBezTo>
                  <a:pt x="1652345" y="4959601"/>
                  <a:pt x="1651785" y="4959734"/>
                  <a:pt x="1651049" y="4959986"/>
                </a:cubicBezTo>
                <a:cubicBezTo>
                  <a:pt x="1649480" y="4960364"/>
                  <a:pt x="1647917" y="4960763"/>
                  <a:pt x="1646348" y="4961141"/>
                </a:cubicBezTo>
                <a:cubicBezTo>
                  <a:pt x="1644817" y="4961518"/>
                  <a:pt x="1644019" y="4961942"/>
                  <a:pt x="1643949" y="4962391"/>
                </a:cubicBezTo>
                <a:cubicBezTo>
                  <a:pt x="1643908" y="4962648"/>
                  <a:pt x="1643954" y="4963065"/>
                  <a:pt x="1644100" y="4963642"/>
                </a:cubicBezTo>
                <a:cubicBezTo>
                  <a:pt x="1645411" y="4968826"/>
                  <a:pt x="1646140" y="4976277"/>
                  <a:pt x="1646532" y="4985958"/>
                </a:cubicBezTo>
                <a:cubicBezTo>
                  <a:pt x="1646530" y="4986984"/>
                  <a:pt x="1646836" y="4987497"/>
                  <a:pt x="1647458" y="4987497"/>
                </a:cubicBezTo>
                <a:cubicBezTo>
                  <a:pt x="1647924" y="4987497"/>
                  <a:pt x="1648573" y="4987299"/>
                  <a:pt x="1649413" y="4986920"/>
                </a:cubicBezTo>
                <a:cubicBezTo>
                  <a:pt x="1651236" y="4986227"/>
                  <a:pt x="1653046" y="4985497"/>
                  <a:pt x="1654868" y="4984804"/>
                </a:cubicBezTo>
                <a:cubicBezTo>
                  <a:pt x="1656292" y="4984173"/>
                  <a:pt x="1657051" y="4983489"/>
                  <a:pt x="1657159" y="4982784"/>
                </a:cubicBezTo>
                <a:cubicBezTo>
                  <a:pt x="1657189" y="4982592"/>
                  <a:pt x="1657201" y="4982271"/>
                  <a:pt x="1657191" y="4981822"/>
                </a:cubicBezTo>
                <a:cubicBezTo>
                  <a:pt x="1656791" y="4974128"/>
                  <a:pt x="1655814" y="4967186"/>
                  <a:pt x="1654013" y="4961044"/>
                </a:cubicBezTo>
                <a:cubicBezTo>
                  <a:pt x="1653690" y="4960085"/>
                  <a:pt x="1653272" y="4959601"/>
                  <a:pt x="1652731" y="4959601"/>
                </a:cubicBezTo>
                <a:close/>
                <a:moveTo>
                  <a:pt x="3075999" y="4944211"/>
                </a:moveTo>
                <a:cubicBezTo>
                  <a:pt x="3077716" y="4952802"/>
                  <a:pt x="3080975" y="4964112"/>
                  <a:pt x="3085986" y="4978071"/>
                </a:cubicBezTo>
                <a:cubicBezTo>
                  <a:pt x="3075364" y="4985597"/>
                  <a:pt x="3066807" y="4989517"/>
                  <a:pt x="3060120" y="4989517"/>
                </a:cubicBezTo>
                <a:cubicBezTo>
                  <a:pt x="3058021" y="4989517"/>
                  <a:pt x="3056196" y="4988927"/>
                  <a:pt x="3054616" y="4987786"/>
                </a:cubicBezTo>
                <a:cubicBezTo>
                  <a:pt x="3052607" y="4986393"/>
                  <a:pt x="3051442" y="4984451"/>
                  <a:pt x="3051083" y="4982015"/>
                </a:cubicBezTo>
                <a:cubicBezTo>
                  <a:pt x="3050222" y="4976179"/>
                  <a:pt x="3051730" y="4970011"/>
                  <a:pt x="3055797" y="4963642"/>
                </a:cubicBezTo>
                <a:cubicBezTo>
                  <a:pt x="3060313" y="4956643"/>
                  <a:pt x="3066907" y="4950023"/>
                  <a:pt x="3075999" y="4944211"/>
                </a:cubicBezTo>
                <a:close/>
                <a:moveTo>
                  <a:pt x="3805421" y="4932764"/>
                </a:moveTo>
                <a:cubicBezTo>
                  <a:pt x="3809875" y="4932764"/>
                  <a:pt x="3813736" y="4933750"/>
                  <a:pt x="3817047" y="4935649"/>
                </a:cubicBezTo>
                <a:cubicBezTo>
                  <a:pt x="3821002" y="4937866"/>
                  <a:pt x="3823628" y="4941132"/>
                  <a:pt x="3824971" y="4945365"/>
                </a:cubicBezTo>
                <a:cubicBezTo>
                  <a:pt x="3826273" y="4949469"/>
                  <a:pt x="3825956" y="4952769"/>
                  <a:pt x="3823916" y="4955177"/>
                </a:cubicBezTo>
                <a:cubicBezTo>
                  <a:pt x="3821682" y="4957712"/>
                  <a:pt x="3818104" y="4959024"/>
                  <a:pt x="3813083" y="4959024"/>
                </a:cubicBezTo>
                <a:cubicBezTo>
                  <a:pt x="3808990" y="4959024"/>
                  <a:pt x="3805294" y="4958006"/>
                  <a:pt x="3801958" y="4956042"/>
                </a:cubicBezTo>
                <a:cubicBezTo>
                  <a:pt x="3797843" y="4953572"/>
                  <a:pt x="3795118" y="4950046"/>
                  <a:pt x="3793724" y="4945557"/>
                </a:cubicBezTo>
                <a:cubicBezTo>
                  <a:pt x="3792550" y="4941774"/>
                  <a:pt x="3793063" y="4938665"/>
                  <a:pt x="3795354" y="4936323"/>
                </a:cubicBezTo>
                <a:cubicBezTo>
                  <a:pt x="3797644" y="4933982"/>
                  <a:pt x="3800966" y="4932764"/>
                  <a:pt x="3805421" y="4932764"/>
                </a:cubicBezTo>
                <a:close/>
                <a:moveTo>
                  <a:pt x="2229941" y="4932090"/>
                </a:moveTo>
                <a:cubicBezTo>
                  <a:pt x="2229480" y="4932090"/>
                  <a:pt x="2228670" y="4932388"/>
                  <a:pt x="2227495" y="4932956"/>
                </a:cubicBezTo>
                <a:cubicBezTo>
                  <a:pt x="2223300" y="4935103"/>
                  <a:pt x="2219152" y="4937352"/>
                  <a:pt x="2214948" y="4939497"/>
                </a:cubicBezTo>
                <a:cubicBezTo>
                  <a:pt x="2213219" y="4940381"/>
                  <a:pt x="2212356" y="4941100"/>
                  <a:pt x="2212338" y="4941614"/>
                </a:cubicBezTo>
                <a:cubicBezTo>
                  <a:pt x="2212327" y="4941934"/>
                  <a:pt x="2212575" y="4942388"/>
                  <a:pt x="2213100" y="4942960"/>
                </a:cubicBezTo>
                <a:cubicBezTo>
                  <a:pt x="2226788" y="4957395"/>
                  <a:pt x="2240753" y="4968878"/>
                  <a:pt x="2255570" y="4976628"/>
                </a:cubicBezTo>
                <a:cubicBezTo>
                  <a:pt x="2258879" y="4978204"/>
                  <a:pt x="2260709" y="4979032"/>
                  <a:pt x="2261097" y="4979032"/>
                </a:cubicBezTo>
                <a:cubicBezTo>
                  <a:pt x="2262028" y="4979032"/>
                  <a:pt x="2263702" y="4977566"/>
                  <a:pt x="2266197" y="4974704"/>
                </a:cubicBezTo>
                <a:cubicBezTo>
                  <a:pt x="2269099" y="4971206"/>
                  <a:pt x="2272900" y="4967379"/>
                  <a:pt x="2277813" y="4963449"/>
                </a:cubicBezTo>
                <a:cubicBezTo>
                  <a:pt x="2259222" y="4956404"/>
                  <a:pt x="2243992" y="4946119"/>
                  <a:pt x="2231632" y="4933341"/>
                </a:cubicBezTo>
                <a:cubicBezTo>
                  <a:pt x="2230956" y="4932514"/>
                  <a:pt x="2230402" y="4932090"/>
                  <a:pt x="2229941" y="4932090"/>
                </a:cubicBezTo>
                <a:close/>
                <a:moveTo>
                  <a:pt x="2110993" y="4931417"/>
                </a:moveTo>
                <a:cubicBezTo>
                  <a:pt x="2108664" y="4935375"/>
                  <a:pt x="2105902" y="4939146"/>
                  <a:pt x="2102513" y="4942575"/>
                </a:cubicBezTo>
                <a:cubicBezTo>
                  <a:pt x="2092805" y="4952753"/>
                  <a:pt x="2080417" y="4961420"/>
                  <a:pt x="2064934" y="4967970"/>
                </a:cubicBezTo>
                <a:cubicBezTo>
                  <a:pt x="2069710" y="4971131"/>
                  <a:pt x="2073314" y="4974380"/>
                  <a:pt x="2075939" y="4977493"/>
                </a:cubicBezTo>
                <a:cubicBezTo>
                  <a:pt x="2078347" y="4980354"/>
                  <a:pt x="2080050" y="4981822"/>
                  <a:pt x="2081137" y="4981822"/>
                </a:cubicBezTo>
                <a:cubicBezTo>
                  <a:pt x="2082224" y="4981822"/>
                  <a:pt x="2084084" y="4980997"/>
                  <a:pt x="2086756" y="4979417"/>
                </a:cubicBezTo>
                <a:cubicBezTo>
                  <a:pt x="2103104" y="4970588"/>
                  <a:pt x="2115526" y="4960329"/>
                  <a:pt x="2124552" y="4949309"/>
                </a:cubicBezTo>
                <a:cubicBezTo>
                  <a:pt x="2126476" y="4946890"/>
                  <a:pt x="2128305" y="4945223"/>
                  <a:pt x="2130126" y="4944403"/>
                </a:cubicBezTo>
                <a:cubicBezTo>
                  <a:pt x="2132027" y="4943520"/>
                  <a:pt x="2132995" y="4942511"/>
                  <a:pt x="2133051" y="4941421"/>
                </a:cubicBezTo>
                <a:cubicBezTo>
                  <a:pt x="2133107" y="4940331"/>
                  <a:pt x="2132315" y="4939388"/>
                  <a:pt x="2130657" y="4938631"/>
                </a:cubicBezTo>
                <a:cubicBezTo>
                  <a:pt x="2122885" y="4935484"/>
                  <a:pt x="2116365" y="4932991"/>
                  <a:pt x="2110993" y="4931417"/>
                </a:cubicBezTo>
                <a:close/>
                <a:moveTo>
                  <a:pt x="3127254" y="4930840"/>
                </a:moveTo>
                <a:cubicBezTo>
                  <a:pt x="3121796" y="4943104"/>
                  <a:pt x="3114761" y="4954628"/>
                  <a:pt x="3105404" y="4964892"/>
                </a:cubicBezTo>
                <a:cubicBezTo>
                  <a:pt x="3102278" y="4956183"/>
                  <a:pt x="3099784" y="4946326"/>
                  <a:pt x="3097804" y="4935361"/>
                </a:cubicBezTo>
                <a:cubicBezTo>
                  <a:pt x="3107585" y="4932596"/>
                  <a:pt x="3117382" y="4931028"/>
                  <a:pt x="3127254" y="4930840"/>
                </a:cubicBezTo>
                <a:close/>
                <a:moveTo>
                  <a:pt x="1623947" y="4925068"/>
                </a:moveTo>
                <a:cubicBezTo>
                  <a:pt x="1630387" y="4925068"/>
                  <a:pt x="1636828" y="4925068"/>
                  <a:pt x="1643268" y="4925068"/>
                </a:cubicBezTo>
                <a:cubicBezTo>
                  <a:pt x="1642530" y="4929717"/>
                  <a:pt x="1641791" y="4934367"/>
                  <a:pt x="1641053" y="4939016"/>
                </a:cubicBezTo>
                <a:cubicBezTo>
                  <a:pt x="1634592" y="4939016"/>
                  <a:pt x="1628132" y="4939016"/>
                  <a:pt x="1621672" y="4939016"/>
                </a:cubicBezTo>
                <a:cubicBezTo>
                  <a:pt x="1622430" y="4934367"/>
                  <a:pt x="1623189" y="4929717"/>
                  <a:pt x="1623947" y="4925068"/>
                </a:cubicBezTo>
                <a:close/>
                <a:moveTo>
                  <a:pt x="1176632" y="4919970"/>
                </a:moveTo>
                <a:cubicBezTo>
                  <a:pt x="1211785" y="4919970"/>
                  <a:pt x="1246939" y="4919970"/>
                  <a:pt x="1282092" y="4919970"/>
                </a:cubicBezTo>
                <a:cubicBezTo>
                  <a:pt x="1280015" y="4928691"/>
                  <a:pt x="1277938" y="4937413"/>
                  <a:pt x="1275860" y="4946134"/>
                </a:cubicBezTo>
                <a:cubicBezTo>
                  <a:pt x="1240506" y="4946134"/>
                  <a:pt x="1205151" y="4946134"/>
                  <a:pt x="1169796" y="4946134"/>
                </a:cubicBezTo>
                <a:cubicBezTo>
                  <a:pt x="1172075" y="4937413"/>
                  <a:pt x="1174354" y="4928691"/>
                  <a:pt x="1176632" y="4919970"/>
                </a:cubicBezTo>
                <a:close/>
                <a:moveTo>
                  <a:pt x="1628480" y="4897269"/>
                </a:moveTo>
                <a:cubicBezTo>
                  <a:pt x="1634882" y="4897269"/>
                  <a:pt x="1641283" y="4897269"/>
                  <a:pt x="1647684" y="4897269"/>
                </a:cubicBezTo>
                <a:cubicBezTo>
                  <a:pt x="1646986" y="4901661"/>
                  <a:pt x="1646288" y="4906054"/>
                  <a:pt x="1645591" y="4910447"/>
                </a:cubicBezTo>
                <a:cubicBezTo>
                  <a:pt x="1639171" y="4910447"/>
                  <a:pt x="1632751" y="4910447"/>
                  <a:pt x="1626331" y="4910447"/>
                </a:cubicBezTo>
                <a:cubicBezTo>
                  <a:pt x="1627048" y="4906054"/>
                  <a:pt x="1627764" y="4901661"/>
                  <a:pt x="1628480" y="4897269"/>
                </a:cubicBezTo>
                <a:close/>
                <a:moveTo>
                  <a:pt x="1477841" y="4897172"/>
                </a:moveTo>
                <a:cubicBezTo>
                  <a:pt x="1492739" y="4897172"/>
                  <a:pt x="1507636" y="4897172"/>
                  <a:pt x="1522534" y="4897172"/>
                </a:cubicBezTo>
                <a:cubicBezTo>
                  <a:pt x="1521692" y="4901693"/>
                  <a:pt x="1520849" y="4906215"/>
                  <a:pt x="1520006" y="4910735"/>
                </a:cubicBezTo>
                <a:cubicBezTo>
                  <a:pt x="1505064" y="4910735"/>
                  <a:pt x="1490121" y="4910735"/>
                  <a:pt x="1475179" y="4910735"/>
                </a:cubicBezTo>
                <a:cubicBezTo>
                  <a:pt x="1476066" y="4906215"/>
                  <a:pt x="1476953" y="4901693"/>
                  <a:pt x="1477841" y="4897172"/>
                </a:cubicBezTo>
                <a:close/>
                <a:moveTo>
                  <a:pt x="1412229" y="4897172"/>
                </a:moveTo>
                <a:cubicBezTo>
                  <a:pt x="1426365" y="4897172"/>
                  <a:pt x="1440501" y="4897172"/>
                  <a:pt x="1454637" y="4897172"/>
                </a:cubicBezTo>
                <a:cubicBezTo>
                  <a:pt x="1453726" y="4901693"/>
                  <a:pt x="1452816" y="4906215"/>
                  <a:pt x="1451906" y="4910735"/>
                </a:cubicBezTo>
                <a:cubicBezTo>
                  <a:pt x="1437727" y="4910735"/>
                  <a:pt x="1423549" y="4910735"/>
                  <a:pt x="1409371" y="4910735"/>
                </a:cubicBezTo>
                <a:cubicBezTo>
                  <a:pt x="1410324" y="4906215"/>
                  <a:pt x="1411277" y="4901693"/>
                  <a:pt x="1412229" y="4897172"/>
                </a:cubicBezTo>
                <a:close/>
                <a:moveTo>
                  <a:pt x="767296" y="4891401"/>
                </a:moveTo>
                <a:cubicBezTo>
                  <a:pt x="766280" y="4896919"/>
                  <a:pt x="763914" y="4904868"/>
                  <a:pt x="760248" y="4915257"/>
                </a:cubicBezTo>
                <a:cubicBezTo>
                  <a:pt x="755564" y="4928531"/>
                  <a:pt x="750880" y="4941806"/>
                  <a:pt x="746195" y="4955080"/>
                </a:cubicBezTo>
                <a:cubicBezTo>
                  <a:pt x="741604" y="4955080"/>
                  <a:pt x="737012" y="4955080"/>
                  <a:pt x="732420" y="4955080"/>
                </a:cubicBezTo>
                <a:cubicBezTo>
                  <a:pt x="721931" y="4954955"/>
                  <a:pt x="711443" y="4954821"/>
                  <a:pt x="700956" y="4954696"/>
                </a:cubicBezTo>
                <a:cubicBezTo>
                  <a:pt x="699875" y="4954696"/>
                  <a:pt x="699147" y="4954794"/>
                  <a:pt x="698767" y="4954984"/>
                </a:cubicBezTo>
                <a:cubicBezTo>
                  <a:pt x="698387" y="4955174"/>
                  <a:pt x="698001" y="4955818"/>
                  <a:pt x="697605" y="4956908"/>
                </a:cubicBezTo>
                <a:cubicBezTo>
                  <a:pt x="695293" y="4963707"/>
                  <a:pt x="692973" y="4970502"/>
                  <a:pt x="690662" y="4977301"/>
                </a:cubicBezTo>
                <a:cubicBezTo>
                  <a:pt x="688927" y="4982079"/>
                  <a:pt x="687192" y="4986856"/>
                  <a:pt x="685457" y="4991634"/>
                </a:cubicBezTo>
                <a:cubicBezTo>
                  <a:pt x="681490" y="5002118"/>
                  <a:pt x="677531" y="5012605"/>
                  <a:pt x="673563" y="5023089"/>
                </a:cubicBezTo>
                <a:cubicBezTo>
                  <a:pt x="673213" y="5024051"/>
                  <a:pt x="673106" y="5024662"/>
                  <a:pt x="673251" y="5024916"/>
                </a:cubicBezTo>
                <a:cubicBezTo>
                  <a:pt x="673397" y="5025171"/>
                  <a:pt x="674130" y="5025301"/>
                  <a:pt x="675462" y="5025301"/>
                </a:cubicBezTo>
                <a:cubicBezTo>
                  <a:pt x="681613" y="5025301"/>
                  <a:pt x="687764" y="5025301"/>
                  <a:pt x="693914" y="5025301"/>
                </a:cubicBezTo>
                <a:cubicBezTo>
                  <a:pt x="695090" y="5025301"/>
                  <a:pt x="695867" y="5025202"/>
                  <a:pt x="696251" y="5025013"/>
                </a:cubicBezTo>
                <a:cubicBezTo>
                  <a:pt x="696635" y="5024823"/>
                  <a:pt x="697020" y="5024179"/>
                  <a:pt x="697410" y="5023089"/>
                </a:cubicBezTo>
                <a:cubicBezTo>
                  <a:pt x="698111" y="5021133"/>
                  <a:pt x="698811" y="5019177"/>
                  <a:pt x="699512" y="5017221"/>
                </a:cubicBezTo>
                <a:cubicBezTo>
                  <a:pt x="727944" y="5017221"/>
                  <a:pt x="756377" y="5017221"/>
                  <a:pt x="784809" y="5017221"/>
                </a:cubicBezTo>
                <a:cubicBezTo>
                  <a:pt x="784253" y="5018856"/>
                  <a:pt x="783697" y="5020492"/>
                  <a:pt x="783142" y="5022127"/>
                </a:cubicBezTo>
                <a:cubicBezTo>
                  <a:pt x="782684" y="5023473"/>
                  <a:pt x="783317" y="5024147"/>
                  <a:pt x="785040" y="5024147"/>
                </a:cubicBezTo>
                <a:cubicBezTo>
                  <a:pt x="791463" y="5024147"/>
                  <a:pt x="797887" y="5024147"/>
                  <a:pt x="804310" y="5024147"/>
                </a:cubicBezTo>
                <a:cubicBezTo>
                  <a:pt x="806112" y="5024147"/>
                  <a:pt x="807238" y="5023473"/>
                  <a:pt x="807689" y="5022127"/>
                </a:cubicBezTo>
                <a:cubicBezTo>
                  <a:pt x="811016" y="5011705"/>
                  <a:pt x="814354" y="5001286"/>
                  <a:pt x="817683" y="4990864"/>
                </a:cubicBezTo>
                <a:cubicBezTo>
                  <a:pt x="819508" y="4985413"/>
                  <a:pt x="821332" y="4979962"/>
                  <a:pt x="823157" y="4974511"/>
                </a:cubicBezTo>
                <a:cubicBezTo>
                  <a:pt x="825279" y="4968645"/>
                  <a:pt x="827392" y="4962775"/>
                  <a:pt x="829512" y="4956908"/>
                </a:cubicBezTo>
                <a:cubicBezTo>
                  <a:pt x="829834" y="4955946"/>
                  <a:pt x="829926" y="4955335"/>
                  <a:pt x="829777" y="4955080"/>
                </a:cubicBezTo>
                <a:cubicBezTo>
                  <a:pt x="829550" y="4954827"/>
                  <a:pt x="828825" y="4954696"/>
                  <a:pt x="827590" y="4954696"/>
                </a:cubicBezTo>
                <a:cubicBezTo>
                  <a:pt x="816975" y="4954821"/>
                  <a:pt x="806359" y="4954955"/>
                  <a:pt x="795742" y="4955080"/>
                </a:cubicBezTo>
                <a:cubicBezTo>
                  <a:pt x="787137" y="4955080"/>
                  <a:pt x="778532" y="4955080"/>
                  <a:pt x="769927" y="4955080"/>
                </a:cubicBezTo>
                <a:cubicBezTo>
                  <a:pt x="772424" y="4947898"/>
                  <a:pt x="774922" y="4940716"/>
                  <a:pt x="777419" y="4933533"/>
                </a:cubicBezTo>
                <a:cubicBezTo>
                  <a:pt x="790554" y="4933533"/>
                  <a:pt x="803689" y="4933533"/>
                  <a:pt x="816825" y="4933533"/>
                </a:cubicBezTo>
                <a:cubicBezTo>
                  <a:pt x="827228" y="4933659"/>
                  <a:pt x="837632" y="4933792"/>
                  <a:pt x="848037" y="4933918"/>
                </a:cubicBezTo>
                <a:cubicBezTo>
                  <a:pt x="849112" y="4933918"/>
                  <a:pt x="849834" y="4933819"/>
                  <a:pt x="850207" y="4933629"/>
                </a:cubicBezTo>
                <a:cubicBezTo>
                  <a:pt x="850579" y="4933440"/>
                  <a:pt x="850934" y="4932828"/>
                  <a:pt x="851274" y="4931802"/>
                </a:cubicBezTo>
                <a:cubicBezTo>
                  <a:pt x="852890" y="4926928"/>
                  <a:pt x="854507" y="4922054"/>
                  <a:pt x="856124" y="4917180"/>
                </a:cubicBezTo>
                <a:cubicBezTo>
                  <a:pt x="856422" y="4916283"/>
                  <a:pt x="856502" y="4915703"/>
                  <a:pt x="856354" y="4915449"/>
                </a:cubicBezTo>
                <a:cubicBezTo>
                  <a:pt x="856206" y="4915195"/>
                  <a:pt x="855525" y="4915064"/>
                  <a:pt x="854301" y="4915064"/>
                </a:cubicBezTo>
                <a:cubicBezTo>
                  <a:pt x="843854" y="4915190"/>
                  <a:pt x="833406" y="4915323"/>
                  <a:pt x="822957" y="4915449"/>
                </a:cubicBezTo>
                <a:cubicBezTo>
                  <a:pt x="809874" y="4915449"/>
                  <a:pt x="796790" y="4915449"/>
                  <a:pt x="783707" y="4915449"/>
                </a:cubicBezTo>
                <a:cubicBezTo>
                  <a:pt x="783841" y="4915064"/>
                  <a:pt x="783975" y="4914679"/>
                  <a:pt x="784108" y="4914295"/>
                </a:cubicBezTo>
                <a:cubicBezTo>
                  <a:pt x="786985" y="4906022"/>
                  <a:pt x="789269" y="4900945"/>
                  <a:pt x="790994" y="4899096"/>
                </a:cubicBezTo>
                <a:cubicBezTo>
                  <a:pt x="792642" y="4897247"/>
                  <a:pt x="793627" y="4895794"/>
                  <a:pt x="793983" y="4894768"/>
                </a:cubicBezTo>
                <a:cubicBezTo>
                  <a:pt x="794361" y="4893678"/>
                  <a:pt x="793263" y="4892999"/>
                  <a:pt x="790687" y="4892747"/>
                </a:cubicBezTo>
                <a:cubicBezTo>
                  <a:pt x="784743" y="4892119"/>
                  <a:pt x="776948" y="4891652"/>
                  <a:pt x="767296" y="4891401"/>
                </a:cubicBezTo>
                <a:close/>
                <a:moveTo>
                  <a:pt x="2913692" y="4880531"/>
                </a:moveTo>
                <a:cubicBezTo>
                  <a:pt x="2894938" y="4880531"/>
                  <a:pt x="2878186" y="4881766"/>
                  <a:pt x="2863400" y="4884090"/>
                </a:cubicBezTo>
                <a:cubicBezTo>
                  <a:pt x="2861459" y="4884405"/>
                  <a:pt x="2860484" y="4885533"/>
                  <a:pt x="2860460" y="4887457"/>
                </a:cubicBezTo>
                <a:cubicBezTo>
                  <a:pt x="2860401" y="4889060"/>
                  <a:pt x="2860881" y="4895505"/>
                  <a:pt x="2861870" y="4906792"/>
                </a:cubicBezTo>
                <a:cubicBezTo>
                  <a:pt x="2881617" y="4903777"/>
                  <a:pt x="2899171" y="4902174"/>
                  <a:pt x="2914580" y="4902174"/>
                </a:cubicBezTo>
                <a:cubicBezTo>
                  <a:pt x="2926024" y="4902174"/>
                  <a:pt x="2938815" y="4902608"/>
                  <a:pt x="2952962" y="4903425"/>
                </a:cubicBezTo>
                <a:cubicBezTo>
                  <a:pt x="2953267" y="4903425"/>
                  <a:pt x="2953458" y="4903425"/>
                  <a:pt x="2953534" y="4903425"/>
                </a:cubicBezTo>
                <a:cubicBezTo>
                  <a:pt x="2954984" y="4903425"/>
                  <a:pt x="2955715" y="4902623"/>
                  <a:pt x="2955742" y="4901020"/>
                </a:cubicBezTo>
                <a:cubicBezTo>
                  <a:pt x="2955581" y="4897364"/>
                  <a:pt x="2955006" y="4891785"/>
                  <a:pt x="2954037" y="4884282"/>
                </a:cubicBezTo>
                <a:cubicBezTo>
                  <a:pt x="2953912" y="4883321"/>
                  <a:pt x="2953608" y="4882708"/>
                  <a:pt x="2953117" y="4882455"/>
                </a:cubicBezTo>
                <a:cubicBezTo>
                  <a:pt x="2952457" y="4882076"/>
                  <a:pt x="2950870" y="4881811"/>
                  <a:pt x="2948347" y="4881686"/>
                </a:cubicBezTo>
                <a:cubicBezTo>
                  <a:pt x="2938452" y="4880931"/>
                  <a:pt x="2926902" y="4880531"/>
                  <a:pt x="2913692" y="4880531"/>
                </a:cubicBezTo>
                <a:close/>
                <a:moveTo>
                  <a:pt x="1188268" y="4875433"/>
                </a:moveTo>
                <a:cubicBezTo>
                  <a:pt x="1223078" y="4875433"/>
                  <a:pt x="1257889" y="4875433"/>
                  <a:pt x="1292699" y="4875433"/>
                </a:cubicBezTo>
                <a:cubicBezTo>
                  <a:pt x="1290652" y="4884026"/>
                  <a:pt x="1288606" y="4892619"/>
                  <a:pt x="1286559" y="4901213"/>
                </a:cubicBezTo>
                <a:cubicBezTo>
                  <a:pt x="1251550" y="4901213"/>
                  <a:pt x="1216542" y="4901213"/>
                  <a:pt x="1181533" y="4901213"/>
                </a:cubicBezTo>
                <a:cubicBezTo>
                  <a:pt x="1183778" y="4892619"/>
                  <a:pt x="1186023" y="4884026"/>
                  <a:pt x="1188268" y="4875433"/>
                </a:cubicBezTo>
                <a:close/>
                <a:moveTo>
                  <a:pt x="1736271" y="4875241"/>
                </a:moveTo>
                <a:cubicBezTo>
                  <a:pt x="1751400" y="4875241"/>
                  <a:pt x="1766530" y="4875241"/>
                  <a:pt x="1781659" y="4875241"/>
                </a:cubicBezTo>
                <a:cubicBezTo>
                  <a:pt x="1780038" y="4887713"/>
                  <a:pt x="1778416" y="4900186"/>
                  <a:pt x="1776795" y="4912659"/>
                </a:cubicBezTo>
                <a:cubicBezTo>
                  <a:pt x="1761464" y="4912659"/>
                  <a:pt x="1746133" y="4912659"/>
                  <a:pt x="1730802" y="4912659"/>
                </a:cubicBezTo>
                <a:cubicBezTo>
                  <a:pt x="1731524" y="4908620"/>
                  <a:pt x="1732536" y="4901918"/>
                  <a:pt x="1733847" y="4892555"/>
                </a:cubicBezTo>
                <a:cubicBezTo>
                  <a:pt x="1734655" y="4886783"/>
                  <a:pt x="1735463" y="4881012"/>
                  <a:pt x="1736271" y="4875241"/>
                </a:cubicBezTo>
                <a:close/>
                <a:moveTo>
                  <a:pt x="1633030" y="4869373"/>
                </a:moveTo>
                <a:cubicBezTo>
                  <a:pt x="1639391" y="4869373"/>
                  <a:pt x="1645753" y="4869373"/>
                  <a:pt x="1652115" y="4869373"/>
                </a:cubicBezTo>
                <a:cubicBezTo>
                  <a:pt x="1651397" y="4873894"/>
                  <a:pt x="1650679" y="4878415"/>
                  <a:pt x="1649961" y="4882936"/>
                </a:cubicBezTo>
                <a:cubicBezTo>
                  <a:pt x="1643580" y="4882936"/>
                  <a:pt x="1637199" y="4882936"/>
                  <a:pt x="1630818" y="4882936"/>
                </a:cubicBezTo>
                <a:cubicBezTo>
                  <a:pt x="1631555" y="4878415"/>
                  <a:pt x="1632292" y="4873894"/>
                  <a:pt x="1633030" y="4869373"/>
                </a:cubicBezTo>
                <a:close/>
                <a:moveTo>
                  <a:pt x="1483296" y="4869373"/>
                </a:moveTo>
                <a:cubicBezTo>
                  <a:pt x="1498103" y="4869373"/>
                  <a:pt x="1512910" y="4869373"/>
                  <a:pt x="1527716" y="4869373"/>
                </a:cubicBezTo>
                <a:cubicBezTo>
                  <a:pt x="1526898" y="4873765"/>
                  <a:pt x="1526079" y="4878158"/>
                  <a:pt x="1525260" y="4882551"/>
                </a:cubicBezTo>
                <a:cubicBezTo>
                  <a:pt x="1510410" y="4882551"/>
                  <a:pt x="1495560" y="4882551"/>
                  <a:pt x="1480710" y="4882551"/>
                </a:cubicBezTo>
                <a:cubicBezTo>
                  <a:pt x="1481572" y="4878158"/>
                  <a:pt x="1482434" y="4873765"/>
                  <a:pt x="1483296" y="4869373"/>
                </a:cubicBezTo>
                <a:close/>
                <a:moveTo>
                  <a:pt x="1418086" y="4869373"/>
                </a:moveTo>
                <a:cubicBezTo>
                  <a:pt x="1432136" y="4869373"/>
                  <a:pt x="1446185" y="4869373"/>
                  <a:pt x="1460234" y="4869373"/>
                </a:cubicBezTo>
                <a:cubicBezTo>
                  <a:pt x="1459350" y="4873765"/>
                  <a:pt x="1458465" y="4878158"/>
                  <a:pt x="1457581" y="4882551"/>
                </a:cubicBezTo>
                <a:cubicBezTo>
                  <a:pt x="1443490" y="4882551"/>
                  <a:pt x="1429400" y="4882551"/>
                  <a:pt x="1415310" y="4882551"/>
                </a:cubicBezTo>
                <a:cubicBezTo>
                  <a:pt x="1416235" y="4878158"/>
                  <a:pt x="1417161" y="4873765"/>
                  <a:pt x="1418086" y="4869373"/>
                </a:cubicBezTo>
                <a:close/>
                <a:moveTo>
                  <a:pt x="2796027" y="4861100"/>
                </a:moveTo>
                <a:cubicBezTo>
                  <a:pt x="2796604" y="4867192"/>
                  <a:pt x="2796229" y="4876979"/>
                  <a:pt x="2794699" y="4890439"/>
                </a:cubicBezTo>
                <a:cubicBezTo>
                  <a:pt x="2791612" y="4915439"/>
                  <a:pt x="2790998" y="4936996"/>
                  <a:pt x="2792664" y="4955080"/>
                </a:cubicBezTo>
                <a:cubicBezTo>
                  <a:pt x="2793532" y="4964507"/>
                  <a:pt x="2795254" y="4974361"/>
                  <a:pt x="2797947" y="4984611"/>
                </a:cubicBezTo>
                <a:cubicBezTo>
                  <a:pt x="2801220" y="4996851"/>
                  <a:pt x="2804841" y="5006610"/>
                  <a:pt x="2809089" y="5013758"/>
                </a:cubicBezTo>
                <a:cubicBezTo>
                  <a:pt x="2809706" y="5015229"/>
                  <a:pt x="2810666" y="5015970"/>
                  <a:pt x="2811996" y="5015970"/>
                </a:cubicBezTo>
                <a:cubicBezTo>
                  <a:pt x="2812074" y="5015970"/>
                  <a:pt x="2812231" y="5015970"/>
                  <a:pt x="2812465" y="5015970"/>
                </a:cubicBezTo>
                <a:cubicBezTo>
                  <a:pt x="2818666" y="5015405"/>
                  <a:pt x="2825084" y="5014305"/>
                  <a:pt x="2831738" y="5012796"/>
                </a:cubicBezTo>
                <a:cubicBezTo>
                  <a:pt x="2833811" y="5012419"/>
                  <a:pt x="2834778" y="5011546"/>
                  <a:pt x="2834643" y="5010199"/>
                </a:cubicBezTo>
                <a:cubicBezTo>
                  <a:pt x="2834301" y="5008372"/>
                  <a:pt x="2833968" y="5006543"/>
                  <a:pt x="2833627" y="5004716"/>
                </a:cubicBezTo>
                <a:cubicBezTo>
                  <a:pt x="2833338" y="5001830"/>
                  <a:pt x="2833358" y="4999775"/>
                  <a:pt x="2833712" y="4998559"/>
                </a:cubicBezTo>
                <a:cubicBezTo>
                  <a:pt x="2835430" y="4991133"/>
                  <a:pt x="2838823" y="4981168"/>
                  <a:pt x="2844322" y="4968836"/>
                </a:cubicBezTo>
                <a:cubicBezTo>
                  <a:pt x="2844995" y="4967753"/>
                  <a:pt x="2845262" y="4966688"/>
                  <a:pt x="2845156" y="4965661"/>
                </a:cubicBezTo>
                <a:cubicBezTo>
                  <a:pt x="2845109" y="4965213"/>
                  <a:pt x="2844478" y="4964208"/>
                  <a:pt x="2843224" y="4962680"/>
                </a:cubicBezTo>
                <a:cubicBezTo>
                  <a:pt x="2837823" y="4956575"/>
                  <a:pt x="2834696" y="4952380"/>
                  <a:pt x="2833620" y="4950271"/>
                </a:cubicBezTo>
                <a:cubicBezTo>
                  <a:pt x="2833627" y="4950335"/>
                  <a:pt x="2829467" y="4960218"/>
                  <a:pt x="2820410" y="4979609"/>
                </a:cubicBezTo>
                <a:cubicBezTo>
                  <a:pt x="2818785" y="4972688"/>
                  <a:pt x="2817594" y="4965020"/>
                  <a:pt x="2816776" y="4956620"/>
                </a:cubicBezTo>
                <a:cubicBezTo>
                  <a:pt x="2815022" y="4938599"/>
                  <a:pt x="2816152" y="4917356"/>
                  <a:pt x="2820400" y="4892940"/>
                </a:cubicBezTo>
                <a:cubicBezTo>
                  <a:pt x="2821567" y="4886726"/>
                  <a:pt x="2822896" y="4882054"/>
                  <a:pt x="2824591" y="4878992"/>
                </a:cubicBezTo>
                <a:cubicBezTo>
                  <a:pt x="2826672" y="4876001"/>
                  <a:pt x="2827613" y="4873990"/>
                  <a:pt x="2827515" y="4873028"/>
                </a:cubicBezTo>
                <a:cubicBezTo>
                  <a:pt x="2827358" y="4871489"/>
                  <a:pt x="2825430" y="4869892"/>
                  <a:pt x="2821698" y="4868315"/>
                </a:cubicBezTo>
                <a:cubicBezTo>
                  <a:pt x="2815589" y="4865729"/>
                  <a:pt x="2807057" y="4863240"/>
                  <a:pt x="2796027" y="4861100"/>
                </a:cubicBezTo>
                <a:close/>
                <a:moveTo>
                  <a:pt x="2405465" y="4858695"/>
                </a:moveTo>
                <a:cubicBezTo>
                  <a:pt x="2390958" y="4858695"/>
                  <a:pt x="2378783" y="4861902"/>
                  <a:pt x="2368743" y="4868026"/>
                </a:cubicBezTo>
                <a:cubicBezTo>
                  <a:pt x="2356776" y="4875302"/>
                  <a:pt x="2349788" y="4886151"/>
                  <a:pt x="2347466" y="4900251"/>
                </a:cubicBezTo>
                <a:cubicBezTo>
                  <a:pt x="2357647" y="4901917"/>
                  <a:pt x="2367820" y="4903683"/>
                  <a:pt x="2378016" y="4905349"/>
                </a:cubicBezTo>
                <a:cubicBezTo>
                  <a:pt x="2378623" y="4897141"/>
                  <a:pt x="2381025" y="4890685"/>
                  <a:pt x="2385390" y="4886110"/>
                </a:cubicBezTo>
                <a:cubicBezTo>
                  <a:pt x="2390210" y="4880968"/>
                  <a:pt x="2396745" y="4878319"/>
                  <a:pt x="2405168" y="4878319"/>
                </a:cubicBezTo>
                <a:cubicBezTo>
                  <a:pt x="2412530" y="4878319"/>
                  <a:pt x="2418435" y="4879966"/>
                  <a:pt x="2422983" y="4883128"/>
                </a:cubicBezTo>
                <a:cubicBezTo>
                  <a:pt x="2428230" y="4886736"/>
                  <a:pt x="2430854" y="4892074"/>
                  <a:pt x="2430948" y="4899000"/>
                </a:cubicBezTo>
                <a:cubicBezTo>
                  <a:pt x="2431028" y="4904836"/>
                  <a:pt x="2429392" y="4910195"/>
                  <a:pt x="2425888" y="4914968"/>
                </a:cubicBezTo>
                <a:cubicBezTo>
                  <a:pt x="2421846" y="4920446"/>
                  <a:pt x="2413462" y="4928387"/>
                  <a:pt x="2400226" y="4938247"/>
                </a:cubicBezTo>
                <a:cubicBezTo>
                  <a:pt x="2374495" y="4957413"/>
                  <a:pt x="2356522" y="4976268"/>
                  <a:pt x="2345387" y="4993846"/>
                </a:cubicBezTo>
                <a:cubicBezTo>
                  <a:pt x="2345357" y="4999746"/>
                  <a:pt x="2345327" y="5005646"/>
                  <a:pt x="2345297" y="5011546"/>
                </a:cubicBezTo>
                <a:cubicBezTo>
                  <a:pt x="2385374" y="5011546"/>
                  <a:pt x="2425451" y="5011546"/>
                  <a:pt x="2465528" y="5011546"/>
                </a:cubicBezTo>
                <a:cubicBezTo>
                  <a:pt x="2465391" y="5004908"/>
                  <a:pt x="2465254" y="4998271"/>
                  <a:pt x="2465116" y="4991634"/>
                </a:cubicBezTo>
                <a:cubicBezTo>
                  <a:pt x="2436295" y="4991634"/>
                  <a:pt x="2407474" y="4991634"/>
                  <a:pt x="2378653" y="4991634"/>
                </a:cubicBezTo>
                <a:cubicBezTo>
                  <a:pt x="2381958" y="4986150"/>
                  <a:pt x="2386684" y="4980381"/>
                  <a:pt x="2393150" y="4974607"/>
                </a:cubicBezTo>
                <a:cubicBezTo>
                  <a:pt x="2400073" y="4968399"/>
                  <a:pt x="2410526" y="4960022"/>
                  <a:pt x="2424938" y="4950078"/>
                </a:cubicBezTo>
                <a:cubicBezTo>
                  <a:pt x="2438615" y="4940223"/>
                  <a:pt x="2447988" y="4931493"/>
                  <a:pt x="2453605" y="4924491"/>
                </a:cubicBezTo>
                <a:cubicBezTo>
                  <a:pt x="2459820" y="4916671"/>
                  <a:pt x="2462698" y="4908170"/>
                  <a:pt x="2462514" y="4899192"/>
                </a:cubicBezTo>
                <a:cubicBezTo>
                  <a:pt x="2462268" y="4887265"/>
                  <a:pt x="2457620" y="4877660"/>
                  <a:pt x="2448403" y="4870623"/>
                </a:cubicBezTo>
                <a:cubicBezTo>
                  <a:pt x="2438123" y="4862779"/>
                  <a:pt x="2423901" y="4858695"/>
                  <a:pt x="2405465" y="4858695"/>
                </a:cubicBezTo>
                <a:close/>
                <a:moveTo>
                  <a:pt x="486930" y="4858599"/>
                </a:moveTo>
                <a:cubicBezTo>
                  <a:pt x="486401" y="4858599"/>
                  <a:pt x="485415" y="4858896"/>
                  <a:pt x="483961" y="4859465"/>
                </a:cubicBezTo>
                <a:cubicBezTo>
                  <a:pt x="477906" y="4861677"/>
                  <a:pt x="471882" y="4863988"/>
                  <a:pt x="465816" y="4866198"/>
                </a:cubicBezTo>
                <a:cubicBezTo>
                  <a:pt x="463849" y="4866893"/>
                  <a:pt x="462763" y="4867513"/>
                  <a:pt x="462546" y="4868026"/>
                </a:cubicBezTo>
                <a:cubicBezTo>
                  <a:pt x="462384" y="4868411"/>
                  <a:pt x="462423" y="4868928"/>
                  <a:pt x="462691" y="4869565"/>
                </a:cubicBezTo>
                <a:cubicBezTo>
                  <a:pt x="468437" y="4881419"/>
                  <a:pt x="471099" y="4894227"/>
                  <a:pt x="471538" y="4907754"/>
                </a:cubicBezTo>
                <a:cubicBezTo>
                  <a:pt x="471656" y="4908778"/>
                  <a:pt x="472043" y="4909293"/>
                  <a:pt x="472731" y="4909293"/>
                </a:cubicBezTo>
                <a:cubicBezTo>
                  <a:pt x="473265" y="4909293"/>
                  <a:pt x="474350" y="4908963"/>
                  <a:pt x="475996" y="4908331"/>
                </a:cubicBezTo>
                <a:cubicBezTo>
                  <a:pt x="482199" y="4906058"/>
                  <a:pt x="488358" y="4903680"/>
                  <a:pt x="494550" y="4901405"/>
                </a:cubicBezTo>
                <a:cubicBezTo>
                  <a:pt x="496859" y="4900457"/>
                  <a:pt x="498110" y="4899705"/>
                  <a:pt x="498322" y="4899192"/>
                </a:cubicBezTo>
                <a:cubicBezTo>
                  <a:pt x="498454" y="4898872"/>
                  <a:pt x="498519" y="4898359"/>
                  <a:pt x="498498" y="4897653"/>
                </a:cubicBezTo>
                <a:cubicBezTo>
                  <a:pt x="496972" y="4883820"/>
                  <a:pt x="493855" y="4871127"/>
                  <a:pt x="488221" y="4859850"/>
                </a:cubicBezTo>
                <a:cubicBezTo>
                  <a:pt x="487953" y="4859019"/>
                  <a:pt x="487534" y="4858599"/>
                  <a:pt x="486930" y="4858599"/>
                </a:cubicBezTo>
                <a:close/>
                <a:moveTo>
                  <a:pt x="938400" y="4857349"/>
                </a:moveTo>
                <a:cubicBezTo>
                  <a:pt x="938101" y="4859017"/>
                  <a:pt x="937630" y="4860843"/>
                  <a:pt x="936998" y="4862832"/>
                </a:cubicBezTo>
                <a:cubicBezTo>
                  <a:pt x="935673" y="4867000"/>
                  <a:pt x="933177" y="4872911"/>
                  <a:pt x="929438" y="4880531"/>
                </a:cubicBezTo>
                <a:cubicBezTo>
                  <a:pt x="912398" y="4913652"/>
                  <a:pt x="901272" y="4938599"/>
                  <a:pt x="895932" y="4955273"/>
                </a:cubicBezTo>
                <a:cubicBezTo>
                  <a:pt x="887695" y="4980988"/>
                  <a:pt x="884546" y="5001056"/>
                  <a:pt x="886996" y="5015393"/>
                </a:cubicBezTo>
                <a:cubicBezTo>
                  <a:pt x="887243" y="5017122"/>
                  <a:pt x="887930" y="5017991"/>
                  <a:pt x="889104" y="5017991"/>
                </a:cubicBezTo>
                <a:cubicBezTo>
                  <a:pt x="889573" y="5017991"/>
                  <a:pt x="890229" y="5017891"/>
                  <a:pt x="891073" y="5017702"/>
                </a:cubicBezTo>
                <a:cubicBezTo>
                  <a:pt x="899045" y="5016759"/>
                  <a:pt x="905372" y="5015596"/>
                  <a:pt x="910080" y="5014335"/>
                </a:cubicBezTo>
                <a:cubicBezTo>
                  <a:pt x="912197" y="5013831"/>
                  <a:pt x="913392" y="5013117"/>
                  <a:pt x="913673" y="5012219"/>
                </a:cubicBezTo>
                <a:cubicBezTo>
                  <a:pt x="913693" y="5012155"/>
                  <a:pt x="913733" y="5012027"/>
                  <a:pt x="913793" y="5011834"/>
                </a:cubicBezTo>
                <a:cubicBezTo>
                  <a:pt x="914115" y="5010038"/>
                  <a:pt x="914464" y="5008564"/>
                  <a:pt x="914825" y="5007409"/>
                </a:cubicBezTo>
                <a:cubicBezTo>
                  <a:pt x="915386" y="5005614"/>
                  <a:pt x="916207" y="5003591"/>
                  <a:pt x="917304" y="5001349"/>
                </a:cubicBezTo>
                <a:cubicBezTo>
                  <a:pt x="920698" y="4994305"/>
                  <a:pt x="927796" y="4984262"/>
                  <a:pt x="938852" y="4971433"/>
                </a:cubicBezTo>
                <a:cubicBezTo>
                  <a:pt x="940168" y="4970225"/>
                  <a:pt x="940951" y="4969157"/>
                  <a:pt x="941229" y="4968259"/>
                </a:cubicBezTo>
                <a:cubicBezTo>
                  <a:pt x="941507" y="4967361"/>
                  <a:pt x="941344" y="4966422"/>
                  <a:pt x="940700" y="4965469"/>
                </a:cubicBezTo>
                <a:cubicBezTo>
                  <a:pt x="938790" y="4962547"/>
                  <a:pt x="937387" y="4958372"/>
                  <a:pt x="936214" y="4953060"/>
                </a:cubicBezTo>
                <a:cubicBezTo>
                  <a:pt x="933318" y="4956570"/>
                  <a:pt x="929695" y="4960979"/>
                  <a:pt x="925174" y="4966143"/>
                </a:cubicBezTo>
                <a:cubicBezTo>
                  <a:pt x="918791" y="4973479"/>
                  <a:pt x="914750" y="4978307"/>
                  <a:pt x="912886" y="4980475"/>
                </a:cubicBezTo>
                <a:cubicBezTo>
                  <a:pt x="914148" y="4974958"/>
                  <a:pt x="916572" y="4966559"/>
                  <a:pt x="920127" y="4955273"/>
                </a:cubicBezTo>
                <a:cubicBezTo>
                  <a:pt x="925724" y="4937509"/>
                  <a:pt x="937079" y="4913543"/>
                  <a:pt x="954358" y="4883513"/>
                </a:cubicBezTo>
                <a:cubicBezTo>
                  <a:pt x="957583" y="4878141"/>
                  <a:pt x="960080" y="4874490"/>
                  <a:pt x="961961" y="4872643"/>
                </a:cubicBezTo>
                <a:cubicBezTo>
                  <a:pt x="963593" y="4870859"/>
                  <a:pt x="964561" y="4869405"/>
                  <a:pt x="964900" y="4868315"/>
                </a:cubicBezTo>
                <a:cubicBezTo>
                  <a:pt x="965379" y="4866776"/>
                  <a:pt x="964625" y="4865441"/>
                  <a:pt x="962609" y="4864371"/>
                </a:cubicBezTo>
                <a:cubicBezTo>
                  <a:pt x="958579" y="4862484"/>
                  <a:pt x="950536" y="4860052"/>
                  <a:pt x="938400" y="4857349"/>
                </a:cubicBezTo>
                <a:close/>
                <a:moveTo>
                  <a:pt x="608121" y="4857349"/>
                </a:moveTo>
                <a:cubicBezTo>
                  <a:pt x="605719" y="4860738"/>
                  <a:pt x="603569" y="4863517"/>
                  <a:pt x="601593" y="4865621"/>
                </a:cubicBezTo>
                <a:cubicBezTo>
                  <a:pt x="590459" y="4877557"/>
                  <a:pt x="577332" y="4889533"/>
                  <a:pt x="561749" y="4901020"/>
                </a:cubicBezTo>
                <a:cubicBezTo>
                  <a:pt x="566289" y="4902843"/>
                  <a:pt x="570478" y="4905238"/>
                  <a:pt x="574463" y="4907946"/>
                </a:cubicBezTo>
                <a:cubicBezTo>
                  <a:pt x="576677" y="4909522"/>
                  <a:pt x="578215" y="4910351"/>
                  <a:pt x="579132" y="4910351"/>
                </a:cubicBezTo>
                <a:cubicBezTo>
                  <a:pt x="579973" y="4910351"/>
                  <a:pt x="582014" y="4909078"/>
                  <a:pt x="585303" y="4906599"/>
                </a:cubicBezTo>
                <a:cubicBezTo>
                  <a:pt x="596433" y="4898089"/>
                  <a:pt x="607538" y="4887876"/>
                  <a:pt x="618989" y="4876395"/>
                </a:cubicBezTo>
                <a:cubicBezTo>
                  <a:pt x="620832" y="4874418"/>
                  <a:pt x="622747" y="4872822"/>
                  <a:pt x="624792" y="4871681"/>
                </a:cubicBezTo>
                <a:cubicBezTo>
                  <a:pt x="626836" y="4870541"/>
                  <a:pt x="627970" y="4869629"/>
                  <a:pt x="628218" y="4868988"/>
                </a:cubicBezTo>
                <a:cubicBezTo>
                  <a:pt x="628638" y="4867898"/>
                  <a:pt x="628134" y="4866954"/>
                  <a:pt x="626683" y="4866198"/>
                </a:cubicBezTo>
                <a:cubicBezTo>
                  <a:pt x="621151" y="4862863"/>
                  <a:pt x="615020" y="4859801"/>
                  <a:pt x="608121" y="4857349"/>
                </a:cubicBezTo>
                <a:close/>
                <a:moveTo>
                  <a:pt x="1040827" y="4856964"/>
                </a:moveTo>
                <a:cubicBezTo>
                  <a:pt x="1040898" y="4862992"/>
                  <a:pt x="1039991" y="4869404"/>
                  <a:pt x="1038222" y="4876202"/>
                </a:cubicBezTo>
                <a:cubicBezTo>
                  <a:pt x="1036269" y="4883096"/>
                  <a:pt x="1034313" y="4889990"/>
                  <a:pt x="1032361" y="4896884"/>
                </a:cubicBezTo>
                <a:cubicBezTo>
                  <a:pt x="1024760" y="4897324"/>
                  <a:pt x="1017302" y="4897557"/>
                  <a:pt x="1009986" y="4897557"/>
                </a:cubicBezTo>
                <a:cubicBezTo>
                  <a:pt x="999545" y="4897557"/>
                  <a:pt x="989270" y="4897124"/>
                  <a:pt x="979160" y="4896307"/>
                </a:cubicBezTo>
                <a:cubicBezTo>
                  <a:pt x="977178" y="4902784"/>
                  <a:pt x="975890" y="4908777"/>
                  <a:pt x="975375" y="4914295"/>
                </a:cubicBezTo>
                <a:cubicBezTo>
                  <a:pt x="975001" y="4916027"/>
                  <a:pt x="976111" y="4916892"/>
                  <a:pt x="978714" y="4916892"/>
                </a:cubicBezTo>
                <a:cubicBezTo>
                  <a:pt x="985256" y="4917269"/>
                  <a:pt x="992737" y="4917469"/>
                  <a:pt x="1001157" y="4917469"/>
                </a:cubicBezTo>
                <a:cubicBezTo>
                  <a:pt x="1007357" y="4917469"/>
                  <a:pt x="1016015" y="4917302"/>
                  <a:pt x="1027132" y="4916988"/>
                </a:cubicBezTo>
                <a:cubicBezTo>
                  <a:pt x="1021784" y="4936228"/>
                  <a:pt x="1017657" y="4951263"/>
                  <a:pt x="1014786" y="4962102"/>
                </a:cubicBezTo>
                <a:cubicBezTo>
                  <a:pt x="1008979" y="4961098"/>
                  <a:pt x="1002837" y="4960563"/>
                  <a:pt x="996346" y="4960563"/>
                </a:cubicBezTo>
                <a:cubicBezTo>
                  <a:pt x="985143" y="4960563"/>
                  <a:pt x="975060" y="4962906"/>
                  <a:pt x="965988" y="4967393"/>
                </a:cubicBezTo>
                <a:cubicBezTo>
                  <a:pt x="955425" y="4972647"/>
                  <a:pt x="948858" y="4979706"/>
                  <a:pt x="946199" y="4988363"/>
                </a:cubicBezTo>
                <a:cubicBezTo>
                  <a:pt x="943756" y="4996315"/>
                  <a:pt x="944966" y="5002766"/>
                  <a:pt x="950037" y="5007505"/>
                </a:cubicBezTo>
                <a:cubicBezTo>
                  <a:pt x="955984" y="5013011"/>
                  <a:pt x="966173" y="5015874"/>
                  <a:pt x="980796" y="5015874"/>
                </a:cubicBezTo>
                <a:cubicBezTo>
                  <a:pt x="1008086" y="5015874"/>
                  <a:pt x="1025182" y="5007333"/>
                  <a:pt x="1032162" y="4990287"/>
                </a:cubicBezTo>
                <a:cubicBezTo>
                  <a:pt x="1040569" y="4994951"/>
                  <a:pt x="1047551" y="5000373"/>
                  <a:pt x="1053478" y="5006063"/>
                </a:cubicBezTo>
                <a:cubicBezTo>
                  <a:pt x="1054086" y="5006696"/>
                  <a:pt x="1054689" y="5007024"/>
                  <a:pt x="1055314" y="5007024"/>
                </a:cubicBezTo>
                <a:cubicBezTo>
                  <a:pt x="1056016" y="5007024"/>
                  <a:pt x="1056860" y="5006632"/>
                  <a:pt x="1057864" y="5005870"/>
                </a:cubicBezTo>
                <a:cubicBezTo>
                  <a:pt x="1062736" y="5001741"/>
                  <a:pt x="1067748" y="4996600"/>
                  <a:pt x="1073115" y="4990672"/>
                </a:cubicBezTo>
                <a:cubicBezTo>
                  <a:pt x="1073839" y="4989779"/>
                  <a:pt x="1074245" y="4989133"/>
                  <a:pt x="1074353" y="4988748"/>
                </a:cubicBezTo>
                <a:cubicBezTo>
                  <a:pt x="1074532" y="4988107"/>
                  <a:pt x="1074106" y="4987421"/>
                  <a:pt x="1073052" y="4986728"/>
                </a:cubicBezTo>
                <a:cubicBezTo>
                  <a:pt x="1063177" y="4979098"/>
                  <a:pt x="1051915" y="4972593"/>
                  <a:pt x="1038860" y="4967874"/>
                </a:cubicBezTo>
                <a:cubicBezTo>
                  <a:pt x="1042245" y="4952029"/>
                  <a:pt x="1046777" y="4934431"/>
                  <a:pt x="1052370" y="4915064"/>
                </a:cubicBezTo>
                <a:cubicBezTo>
                  <a:pt x="1068501" y="4914059"/>
                  <a:pt x="1080930" y="4912628"/>
                  <a:pt x="1089680" y="4910928"/>
                </a:cubicBezTo>
                <a:cubicBezTo>
                  <a:pt x="1091511" y="4910676"/>
                  <a:pt x="1092668" y="4909677"/>
                  <a:pt x="1093153" y="4907946"/>
                </a:cubicBezTo>
                <a:cubicBezTo>
                  <a:pt x="1094771" y="4902174"/>
                  <a:pt x="1095644" y="4897493"/>
                  <a:pt x="1095719" y="4893902"/>
                </a:cubicBezTo>
                <a:cubicBezTo>
                  <a:pt x="1095798" y="4892234"/>
                  <a:pt x="1095279" y="4891401"/>
                  <a:pt x="1094138" y="4891401"/>
                </a:cubicBezTo>
                <a:cubicBezTo>
                  <a:pt x="1093757" y="4891401"/>
                  <a:pt x="1093245" y="4891467"/>
                  <a:pt x="1092600" y="4891593"/>
                </a:cubicBezTo>
                <a:cubicBezTo>
                  <a:pt x="1080419" y="4893166"/>
                  <a:pt x="1069006" y="4894398"/>
                  <a:pt x="1058350" y="4895152"/>
                </a:cubicBezTo>
                <a:cubicBezTo>
                  <a:pt x="1061090" y="4885661"/>
                  <a:pt x="1063246" y="4878702"/>
                  <a:pt x="1064832" y="4874278"/>
                </a:cubicBezTo>
                <a:cubicBezTo>
                  <a:pt x="1065918" y="4871587"/>
                  <a:pt x="1067211" y="4869267"/>
                  <a:pt x="1068762" y="4867353"/>
                </a:cubicBezTo>
                <a:cubicBezTo>
                  <a:pt x="1070199" y="4865566"/>
                  <a:pt x="1070964" y="4864435"/>
                  <a:pt x="1071094" y="4863986"/>
                </a:cubicBezTo>
                <a:cubicBezTo>
                  <a:pt x="1071537" y="4862447"/>
                  <a:pt x="1070465" y="4861311"/>
                  <a:pt x="1067868" y="4860619"/>
                </a:cubicBezTo>
                <a:cubicBezTo>
                  <a:pt x="1062183" y="4859111"/>
                  <a:pt x="1053179" y="4857844"/>
                  <a:pt x="1040827" y="4856964"/>
                </a:cubicBezTo>
                <a:close/>
                <a:moveTo>
                  <a:pt x="1170264" y="4855906"/>
                </a:moveTo>
                <a:cubicBezTo>
                  <a:pt x="1169131" y="4855906"/>
                  <a:pt x="1168389" y="4856005"/>
                  <a:pt x="1168034" y="4856194"/>
                </a:cubicBezTo>
                <a:cubicBezTo>
                  <a:pt x="1167680" y="4856384"/>
                  <a:pt x="1167359" y="4857028"/>
                  <a:pt x="1167068" y="4858118"/>
                </a:cubicBezTo>
                <a:cubicBezTo>
                  <a:pt x="1162505" y="4875786"/>
                  <a:pt x="1157935" y="4893452"/>
                  <a:pt x="1153376" y="4911120"/>
                </a:cubicBezTo>
                <a:cubicBezTo>
                  <a:pt x="1149944" y="4923978"/>
                  <a:pt x="1146513" y="4936836"/>
                  <a:pt x="1143081" y="4949694"/>
                </a:cubicBezTo>
                <a:cubicBezTo>
                  <a:pt x="1136438" y="4973998"/>
                  <a:pt x="1129800" y="4998304"/>
                  <a:pt x="1123152" y="5022608"/>
                </a:cubicBezTo>
                <a:cubicBezTo>
                  <a:pt x="1122895" y="5023570"/>
                  <a:pt x="1122871" y="5024166"/>
                  <a:pt x="1123088" y="5024387"/>
                </a:cubicBezTo>
                <a:cubicBezTo>
                  <a:pt x="1123305" y="5024609"/>
                  <a:pt x="1123997" y="5024724"/>
                  <a:pt x="1125172" y="5024724"/>
                </a:cubicBezTo>
                <a:cubicBezTo>
                  <a:pt x="1132223" y="5024724"/>
                  <a:pt x="1139274" y="5024724"/>
                  <a:pt x="1146325" y="5024724"/>
                </a:cubicBezTo>
                <a:cubicBezTo>
                  <a:pt x="1147579" y="5024724"/>
                  <a:pt x="1148425" y="5024625"/>
                  <a:pt x="1148868" y="5024436"/>
                </a:cubicBezTo>
                <a:cubicBezTo>
                  <a:pt x="1149234" y="5024246"/>
                  <a:pt x="1149548" y="5023634"/>
                  <a:pt x="1149816" y="5022608"/>
                </a:cubicBezTo>
                <a:cubicBezTo>
                  <a:pt x="1150813" y="5018792"/>
                  <a:pt x="1151810" y="5014976"/>
                  <a:pt x="1152807" y="5011161"/>
                </a:cubicBezTo>
                <a:cubicBezTo>
                  <a:pt x="1188662" y="5011161"/>
                  <a:pt x="1224518" y="5011161"/>
                  <a:pt x="1260374" y="5011161"/>
                </a:cubicBezTo>
                <a:cubicBezTo>
                  <a:pt x="1259526" y="5014720"/>
                  <a:pt x="1258678" y="5018279"/>
                  <a:pt x="1257831" y="5021838"/>
                </a:cubicBezTo>
                <a:cubicBezTo>
                  <a:pt x="1257617" y="5022736"/>
                  <a:pt x="1257594" y="5023316"/>
                  <a:pt x="1257771" y="5023570"/>
                </a:cubicBezTo>
                <a:cubicBezTo>
                  <a:pt x="1257948" y="5023824"/>
                  <a:pt x="1258658" y="5023954"/>
                  <a:pt x="1259912" y="5023954"/>
                </a:cubicBezTo>
                <a:cubicBezTo>
                  <a:pt x="1267079" y="5023954"/>
                  <a:pt x="1274246" y="5023954"/>
                  <a:pt x="1281414" y="5023954"/>
                </a:cubicBezTo>
                <a:cubicBezTo>
                  <a:pt x="1282510" y="5023954"/>
                  <a:pt x="1283236" y="5023856"/>
                  <a:pt x="1283596" y="5023666"/>
                </a:cubicBezTo>
                <a:cubicBezTo>
                  <a:pt x="1283955" y="5023476"/>
                  <a:pt x="1284252" y="5022864"/>
                  <a:pt x="1284490" y="5021838"/>
                </a:cubicBezTo>
                <a:cubicBezTo>
                  <a:pt x="1289950" y="4997661"/>
                  <a:pt x="1295422" y="4973486"/>
                  <a:pt x="1300887" y="4949309"/>
                </a:cubicBezTo>
                <a:cubicBezTo>
                  <a:pt x="1304354" y="4934399"/>
                  <a:pt x="1307822" y="4919489"/>
                  <a:pt x="1311289" y="4904579"/>
                </a:cubicBezTo>
                <a:cubicBezTo>
                  <a:pt x="1315046" y="4889093"/>
                  <a:pt x="1318793" y="4873605"/>
                  <a:pt x="1322547" y="4858118"/>
                </a:cubicBezTo>
                <a:cubicBezTo>
                  <a:pt x="1322770" y="4857156"/>
                  <a:pt x="1322802" y="4856545"/>
                  <a:pt x="1322632" y="4856290"/>
                </a:cubicBezTo>
                <a:cubicBezTo>
                  <a:pt x="1322462" y="4856036"/>
                  <a:pt x="1321740" y="4855906"/>
                  <a:pt x="1320456" y="4855906"/>
                </a:cubicBezTo>
                <a:cubicBezTo>
                  <a:pt x="1309703" y="4856031"/>
                  <a:pt x="1298950" y="4856165"/>
                  <a:pt x="1288196" y="4856290"/>
                </a:cubicBezTo>
                <a:cubicBezTo>
                  <a:pt x="1259574" y="4856290"/>
                  <a:pt x="1230953" y="4856290"/>
                  <a:pt x="1202332" y="4856290"/>
                </a:cubicBezTo>
                <a:cubicBezTo>
                  <a:pt x="1191642" y="4856165"/>
                  <a:pt x="1180952" y="4856031"/>
                  <a:pt x="1170264" y="4855906"/>
                </a:cubicBezTo>
                <a:close/>
                <a:moveTo>
                  <a:pt x="4022983" y="4853982"/>
                </a:moveTo>
                <a:cubicBezTo>
                  <a:pt x="4037981" y="4894768"/>
                  <a:pt x="4052978" y="4935553"/>
                  <a:pt x="4067976" y="4976339"/>
                </a:cubicBezTo>
                <a:cubicBezTo>
                  <a:pt x="4063194" y="4973744"/>
                  <a:pt x="4057424" y="4972395"/>
                  <a:pt x="4050606" y="4972395"/>
                </a:cubicBezTo>
                <a:cubicBezTo>
                  <a:pt x="4041775" y="4972395"/>
                  <a:pt x="4034482" y="4974848"/>
                  <a:pt x="4028527" y="4979514"/>
                </a:cubicBezTo>
                <a:cubicBezTo>
                  <a:pt x="4021098" y="4985324"/>
                  <a:pt x="4019042" y="4992756"/>
                  <a:pt x="4022168" y="5001542"/>
                </a:cubicBezTo>
                <a:cubicBezTo>
                  <a:pt x="4024039" y="5006800"/>
                  <a:pt x="4027403" y="5010973"/>
                  <a:pt x="4032329" y="5013950"/>
                </a:cubicBezTo>
                <a:cubicBezTo>
                  <a:pt x="4037742" y="5017184"/>
                  <a:pt x="4044409" y="5018856"/>
                  <a:pt x="4052390" y="5018856"/>
                </a:cubicBezTo>
                <a:cubicBezTo>
                  <a:pt x="4061858" y="5018856"/>
                  <a:pt x="4069387" y="5016120"/>
                  <a:pt x="4075168" y="5010872"/>
                </a:cubicBezTo>
                <a:cubicBezTo>
                  <a:pt x="4082191" y="5004562"/>
                  <a:pt x="4083814" y="4996540"/>
                  <a:pt x="4080331" y="4987113"/>
                </a:cubicBezTo>
                <a:cubicBezTo>
                  <a:pt x="4069240" y="4957100"/>
                  <a:pt x="4058150" y="4927088"/>
                  <a:pt x="4047060" y="4897076"/>
                </a:cubicBezTo>
                <a:cubicBezTo>
                  <a:pt x="4060637" y="4901688"/>
                  <a:pt x="4072417" y="4907413"/>
                  <a:pt x="4082614" y="4913814"/>
                </a:cubicBezTo>
                <a:cubicBezTo>
                  <a:pt x="4088477" y="4917494"/>
                  <a:pt x="4093075" y="4921243"/>
                  <a:pt x="4096548" y="4924876"/>
                </a:cubicBezTo>
                <a:cubicBezTo>
                  <a:pt x="4100955" y="4929532"/>
                  <a:pt x="4104420" y="4935329"/>
                  <a:pt x="4107020" y="4942191"/>
                </a:cubicBezTo>
                <a:cubicBezTo>
                  <a:pt x="4112197" y="4955850"/>
                  <a:pt x="4109624" y="4968853"/>
                  <a:pt x="4098670" y="4980668"/>
                </a:cubicBezTo>
                <a:cubicBezTo>
                  <a:pt x="4100010" y="4981428"/>
                  <a:pt x="4101336" y="4982216"/>
                  <a:pt x="4102678" y="4982976"/>
                </a:cubicBezTo>
                <a:cubicBezTo>
                  <a:pt x="4117576" y="4970377"/>
                  <a:pt x="4121337" y="4954920"/>
                  <a:pt x="4114617" y="4937285"/>
                </a:cubicBezTo>
                <a:cubicBezTo>
                  <a:pt x="4109730" y="4924459"/>
                  <a:pt x="4102413" y="4913689"/>
                  <a:pt x="4092528" y="4905156"/>
                </a:cubicBezTo>
                <a:cubicBezTo>
                  <a:pt x="4084922" y="4898542"/>
                  <a:pt x="4071253" y="4888843"/>
                  <a:pt x="4051208" y="4876587"/>
                </a:cubicBezTo>
                <a:cubicBezTo>
                  <a:pt x="4046175" y="4873545"/>
                  <a:pt x="4042148" y="4870284"/>
                  <a:pt x="4039000" y="4866968"/>
                </a:cubicBezTo>
                <a:cubicBezTo>
                  <a:pt x="4035877" y="4863717"/>
                  <a:pt x="4032912" y="4859361"/>
                  <a:pt x="4030003" y="4853982"/>
                </a:cubicBezTo>
                <a:cubicBezTo>
                  <a:pt x="4027663" y="4853982"/>
                  <a:pt x="4025323" y="4853982"/>
                  <a:pt x="4022983" y="4853982"/>
                </a:cubicBezTo>
                <a:close/>
                <a:moveTo>
                  <a:pt x="3354766" y="4853982"/>
                </a:moveTo>
                <a:cubicBezTo>
                  <a:pt x="3358400" y="4860055"/>
                  <a:pt x="3361547" y="4867231"/>
                  <a:pt x="3364359" y="4875433"/>
                </a:cubicBezTo>
                <a:cubicBezTo>
                  <a:pt x="3369468" y="4889852"/>
                  <a:pt x="3373853" y="4905541"/>
                  <a:pt x="3377592" y="4922471"/>
                </a:cubicBezTo>
                <a:cubicBezTo>
                  <a:pt x="3380736" y="4936707"/>
                  <a:pt x="3382011" y="4948481"/>
                  <a:pt x="3381219" y="4957774"/>
                </a:cubicBezTo>
                <a:cubicBezTo>
                  <a:pt x="3380383" y="4967581"/>
                  <a:pt x="3377299" y="4976868"/>
                  <a:pt x="3371444" y="4985381"/>
                </a:cubicBezTo>
                <a:cubicBezTo>
                  <a:pt x="3365022" y="4994221"/>
                  <a:pt x="3353487" y="5003251"/>
                  <a:pt x="3336252" y="5011738"/>
                </a:cubicBezTo>
                <a:cubicBezTo>
                  <a:pt x="3344200" y="5013438"/>
                  <a:pt x="3351592" y="5016542"/>
                  <a:pt x="3358561" y="5020780"/>
                </a:cubicBezTo>
                <a:cubicBezTo>
                  <a:pt x="3360687" y="5022238"/>
                  <a:pt x="3362516" y="5022993"/>
                  <a:pt x="3364082" y="5022993"/>
                </a:cubicBezTo>
                <a:cubicBezTo>
                  <a:pt x="3365726" y="5022993"/>
                  <a:pt x="3367226" y="5022529"/>
                  <a:pt x="3368610" y="5021646"/>
                </a:cubicBezTo>
                <a:cubicBezTo>
                  <a:pt x="3383844" y="5012963"/>
                  <a:pt x="3394490" y="5002144"/>
                  <a:pt x="3401233" y="4989902"/>
                </a:cubicBezTo>
                <a:cubicBezTo>
                  <a:pt x="3410100" y="4974574"/>
                  <a:pt x="3410758" y="4951650"/>
                  <a:pt x="3403926" y="4921509"/>
                </a:cubicBezTo>
                <a:cubicBezTo>
                  <a:pt x="3401876" y="4912467"/>
                  <a:pt x="3396964" y="4895528"/>
                  <a:pt x="3389117" y="4870719"/>
                </a:cubicBezTo>
                <a:cubicBezTo>
                  <a:pt x="3388161" y="4866487"/>
                  <a:pt x="3387661" y="4863473"/>
                  <a:pt x="3387641" y="4861677"/>
                </a:cubicBezTo>
                <a:cubicBezTo>
                  <a:pt x="3387559" y="4860972"/>
                  <a:pt x="3387464" y="4860395"/>
                  <a:pt x="3387363" y="4859946"/>
                </a:cubicBezTo>
                <a:cubicBezTo>
                  <a:pt x="3386972" y="4858214"/>
                  <a:pt x="3385112" y="4856983"/>
                  <a:pt x="3381779" y="4856290"/>
                </a:cubicBezTo>
                <a:cubicBezTo>
                  <a:pt x="3376938" y="4855283"/>
                  <a:pt x="3367938" y="4854485"/>
                  <a:pt x="3354766" y="4853982"/>
                </a:cubicBezTo>
                <a:close/>
                <a:moveTo>
                  <a:pt x="3280530" y="4853597"/>
                </a:moveTo>
                <a:cubicBezTo>
                  <a:pt x="3281700" y="4859369"/>
                  <a:pt x="3282599" y="4866838"/>
                  <a:pt x="3283138" y="4876010"/>
                </a:cubicBezTo>
                <a:cubicBezTo>
                  <a:pt x="3284248" y="4900253"/>
                  <a:pt x="3285722" y="4916603"/>
                  <a:pt x="3287424" y="4925068"/>
                </a:cubicBezTo>
                <a:cubicBezTo>
                  <a:pt x="3290646" y="4941100"/>
                  <a:pt x="3295599" y="4954457"/>
                  <a:pt x="3302525" y="4964988"/>
                </a:cubicBezTo>
                <a:cubicBezTo>
                  <a:pt x="3303622" y="4966906"/>
                  <a:pt x="3304908" y="4967774"/>
                  <a:pt x="3306418" y="4967585"/>
                </a:cubicBezTo>
                <a:cubicBezTo>
                  <a:pt x="3315972" y="4966643"/>
                  <a:pt x="3322146" y="4965809"/>
                  <a:pt x="3324956" y="4965181"/>
                </a:cubicBezTo>
                <a:cubicBezTo>
                  <a:pt x="3326888" y="4964804"/>
                  <a:pt x="3327679" y="4963770"/>
                  <a:pt x="3327332" y="4962102"/>
                </a:cubicBezTo>
                <a:cubicBezTo>
                  <a:pt x="3327100" y="4959473"/>
                  <a:pt x="3327094" y="4957483"/>
                  <a:pt x="3327364" y="4956139"/>
                </a:cubicBezTo>
                <a:cubicBezTo>
                  <a:pt x="3328277" y="4951080"/>
                  <a:pt x="3331027" y="4942623"/>
                  <a:pt x="3336048" y="4930936"/>
                </a:cubicBezTo>
                <a:cubicBezTo>
                  <a:pt x="3337200" y="4929027"/>
                  <a:pt x="3337597" y="4927377"/>
                  <a:pt x="3337312" y="4926030"/>
                </a:cubicBezTo>
                <a:cubicBezTo>
                  <a:pt x="3337067" y="4924876"/>
                  <a:pt x="3336390" y="4923809"/>
                  <a:pt x="3335259" y="4922856"/>
                </a:cubicBezTo>
                <a:cubicBezTo>
                  <a:pt x="3331302" y="4919170"/>
                  <a:pt x="3328012" y="4914857"/>
                  <a:pt x="3325216" y="4910062"/>
                </a:cubicBezTo>
                <a:cubicBezTo>
                  <a:pt x="3321614" y="4918427"/>
                  <a:pt x="3318078" y="4926946"/>
                  <a:pt x="3314045" y="4935361"/>
                </a:cubicBezTo>
                <a:cubicBezTo>
                  <a:pt x="3313636" y="4933758"/>
                  <a:pt x="3313255" y="4932090"/>
                  <a:pt x="3312898" y="4930359"/>
                </a:cubicBezTo>
                <a:cubicBezTo>
                  <a:pt x="3312382" y="4927858"/>
                  <a:pt x="3311526" y="4922280"/>
                  <a:pt x="3310362" y="4913621"/>
                </a:cubicBezTo>
                <a:cubicBezTo>
                  <a:pt x="3309234" y="4897201"/>
                  <a:pt x="3308712" y="4884666"/>
                  <a:pt x="3309078" y="4876010"/>
                </a:cubicBezTo>
                <a:cubicBezTo>
                  <a:pt x="3309484" y="4871267"/>
                  <a:pt x="3310198" y="4868172"/>
                  <a:pt x="3311359" y="4866776"/>
                </a:cubicBezTo>
                <a:cubicBezTo>
                  <a:pt x="3312204" y="4865696"/>
                  <a:pt x="3312499" y="4864627"/>
                  <a:pt x="3312284" y="4863601"/>
                </a:cubicBezTo>
                <a:cubicBezTo>
                  <a:pt x="3311935" y="4861934"/>
                  <a:pt x="3310191" y="4860603"/>
                  <a:pt x="3307038" y="4859657"/>
                </a:cubicBezTo>
                <a:cubicBezTo>
                  <a:pt x="3301146" y="4857577"/>
                  <a:pt x="3292327" y="4855485"/>
                  <a:pt x="3280530" y="4853597"/>
                </a:cubicBezTo>
                <a:close/>
                <a:moveTo>
                  <a:pt x="1400848" y="4853405"/>
                </a:moveTo>
                <a:cubicBezTo>
                  <a:pt x="1399640" y="4853405"/>
                  <a:pt x="1398866" y="4853504"/>
                  <a:pt x="1398521" y="4853693"/>
                </a:cubicBezTo>
                <a:cubicBezTo>
                  <a:pt x="1398101" y="4853883"/>
                  <a:pt x="1397782" y="4854495"/>
                  <a:pt x="1397561" y="4855521"/>
                </a:cubicBezTo>
                <a:cubicBezTo>
                  <a:pt x="1396365" y="4861774"/>
                  <a:pt x="1395160" y="4868025"/>
                  <a:pt x="1393966" y="4874278"/>
                </a:cubicBezTo>
                <a:cubicBezTo>
                  <a:pt x="1391738" y="4884603"/>
                  <a:pt x="1389509" y="4894928"/>
                  <a:pt x="1387281" y="4905253"/>
                </a:cubicBezTo>
                <a:cubicBezTo>
                  <a:pt x="1385783" y="4911472"/>
                  <a:pt x="1384293" y="4917694"/>
                  <a:pt x="1382794" y="4923914"/>
                </a:cubicBezTo>
                <a:cubicBezTo>
                  <a:pt x="1382572" y="4924940"/>
                  <a:pt x="1382546" y="4925583"/>
                  <a:pt x="1382724" y="4925838"/>
                </a:cubicBezTo>
                <a:cubicBezTo>
                  <a:pt x="1382965" y="4926155"/>
                  <a:pt x="1383770" y="4926319"/>
                  <a:pt x="1385151" y="4926319"/>
                </a:cubicBezTo>
                <a:cubicBezTo>
                  <a:pt x="1396068" y="4926193"/>
                  <a:pt x="1406986" y="4926060"/>
                  <a:pt x="1417902" y="4925934"/>
                </a:cubicBezTo>
                <a:cubicBezTo>
                  <a:pt x="1428216" y="4925934"/>
                  <a:pt x="1438531" y="4925934"/>
                  <a:pt x="1448845" y="4925934"/>
                </a:cubicBezTo>
                <a:cubicBezTo>
                  <a:pt x="1448083" y="4929717"/>
                  <a:pt x="1447321" y="4933501"/>
                  <a:pt x="1446560" y="4937285"/>
                </a:cubicBezTo>
                <a:cubicBezTo>
                  <a:pt x="1432760" y="4937285"/>
                  <a:pt x="1418961" y="4937285"/>
                  <a:pt x="1405161" y="4937285"/>
                </a:cubicBezTo>
                <a:cubicBezTo>
                  <a:pt x="1394580" y="4937159"/>
                  <a:pt x="1383998" y="4937026"/>
                  <a:pt x="1373418" y="4936900"/>
                </a:cubicBezTo>
                <a:cubicBezTo>
                  <a:pt x="1372265" y="4936900"/>
                  <a:pt x="1371515" y="4936999"/>
                  <a:pt x="1371164" y="4937189"/>
                </a:cubicBezTo>
                <a:cubicBezTo>
                  <a:pt x="1370799" y="4937442"/>
                  <a:pt x="1370500" y="4938118"/>
                  <a:pt x="1370262" y="4939209"/>
                </a:cubicBezTo>
                <a:cubicBezTo>
                  <a:pt x="1369368" y="4943313"/>
                  <a:pt x="1368474" y="4947417"/>
                  <a:pt x="1367579" y="4951521"/>
                </a:cubicBezTo>
                <a:cubicBezTo>
                  <a:pt x="1367384" y="4952419"/>
                  <a:pt x="1367370" y="4952999"/>
                  <a:pt x="1367549" y="4953253"/>
                </a:cubicBezTo>
                <a:cubicBezTo>
                  <a:pt x="1367728" y="4953507"/>
                  <a:pt x="1368468" y="4953638"/>
                  <a:pt x="1369780" y="4953638"/>
                </a:cubicBezTo>
                <a:cubicBezTo>
                  <a:pt x="1380454" y="4953512"/>
                  <a:pt x="1391128" y="4953379"/>
                  <a:pt x="1401802" y="4953253"/>
                </a:cubicBezTo>
                <a:cubicBezTo>
                  <a:pt x="1415649" y="4953253"/>
                  <a:pt x="1429497" y="4953253"/>
                  <a:pt x="1443344" y="4953253"/>
                </a:cubicBezTo>
                <a:cubicBezTo>
                  <a:pt x="1442524" y="4957325"/>
                  <a:pt x="1441704" y="4961397"/>
                  <a:pt x="1440884" y="4965469"/>
                </a:cubicBezTo>
                <a:cubicBezTo>
                  <a:pt x="1420502" y="4965469"/>
                  <a:pt x="1400121" y="4965469"/>
                  <a:pt x="1379739" y="4965469"/>
                </a:cubicBezTo>
                <a:cubicBezTo>
                  <a:pt x="1369866" y="4965343"/>
                  <a:pt x="1359994" y="4965210"/>
                  <a:pt x="1350122" y="4965084"/>
                </a:cubicBezTo>
                <a:cubicBezTo>
                  <a:pt x="1349039" y="4965084"/>
                  <a:pt x="1348323" y="4965183"/>
                  <a:pt x="1347970" y="4965373"/>
                </a:cubicBezTo>
                <a:cubicBezTo>
                  <a:pt x="1347616" y="4965563"/>
                  <a:pt x="1347328" y="4966175"/>
                  <a:pt x="1347100" y="4967201"/>
                </a:cubicBezTo>
                <a:cubicBezTo>
                  <a:pt x="1346134" y="4971561"/>
                  <a:pt x="1345167" y="4975922"/>
                  <a:pt x="1344201" y="4980283"/>
                </a:cubicBezTo>
                <a:cubicBezTo>
                  <a:pt x="1344002" y="4981181"/>
                  <a:pt x="1343987" y="4981760"/>
                  <a:pt x="1344167" y="4982015"/>
                </a:cubicBezTo>
                <a:cubicBezTo>
                  <a:pt x="1344346" y="4982269"/>
                  <a:pt x="1345052" y="4982399"/>
                  <a:pt x="1346294" y="4982399"/>
                </a:cubicBezTo>
                <a:cubicBezTo>
                  <a:pt x="1356259" y="4982274"/>
                  <a:pt x="1366224" y="4982140"/>
                  <a:pt x="1376188" y="4982015"/>
                </a:cubicBezTo>
                <a:cubicBezTo>
                  <a:pt x="1425520" y="4982015"/>
                  <a:pt x="1474853" y="4982015"/>
                  <a:pt x="1524185" y="4982015"/>
                </a:cubicBezTo>
                <a:cubicBezTo>
                  <a:pt x="1534098" y="4982140"/>
                  <a:pt x="1544012" y="4982274"/>
                  <a:pt x="1553926" y="4982399"/>
                </a:cubicBezTo>
                <a:cubicBezTo>
                  <a:pt x="1555091" y="4982399"/>
                  <a:pt x="1555827" y="4982284"/>
                  <a:pt x="1556140" y="4982063"/>
                </a:cubicBezTo>
                <a:cubicBezTo>
                  <a:pt x="1556453" y="4981841"/>
                  <a:pt x="1556691" y="4981245"/>
                  <a:pt x="1556860" y="4980283"/>
                </a:cubicBezTo>
                <a:cubicBezTo>
                  <a:pt x="1557626" y="4975922"/>
                  <a:pt x="1558392" y="4971561"/>
                  <a:pt x="1559158" y="4967201"/>
                </a:cubicBezTo>
                <a:cubicBezTo>
                  <a:pt x="1559316" y="4966303"/>
                  <a:pt x="1559304" y="4965723"/>
                  <a:pt x="1559114" y="4965469"/>
                </a:cubicBezTo>
                <a:cubicBezTo>
                  <a:pt x="1558924" y="4965215"/>
                  <a:pt x="1558215" y="4965084"/>
                  <a:pt x="1556977" y="4965084"/>
                </a:cubicBezTo>
                <a:cubicBezTo>
                  <a:pt x="1547054" y="4965210"/>
                  <a:pt x="1537131" y="4965343"/>
                  <a:pt x="1527207" y="4965469"/>
                </a:cubicBezTo>
                <a:cubicBezTo>
                  <a:pt x="1506284" y="4965469"/>
                  <a:pt x="1485361" y="4965469"/>
                  <a:pt x="1464437" y="4965469"/>
                </a:cubicBezTo>
                <a:cubicBezTo>
                  <a:pt x="1465236" y="4961397"/>
                  <a:pt x="1466036" y="4957325"/>
                  <a:pt x="1466835" y="4953253"/>
                </a:cubicBezTo>
                <a:cubicBezTo>
                  <a:pt x="1482071" y="4953253"/>
                  <a:pt x="1497307" y="4953253"/>
                  <a:pt x="1512543" y="4953253"/>
                </a:cubicBezTo>
                <a:cubicBezTo>
                  <a:pt x="1523204" y="4953379"/>
                  <a:pt x="1533866" y="4953512"/>
                  <a:pt x="1544528" y="4953638"/>
                </a:cubicBezTo>
                <a:cubicBezTo>
                  <a:pt x="1545685" y="4953638"/>
                  <a:pt x="1546417" y="4953523"/>
                  <a:pt x="1546729" y="4953301"/>
                </a:cubicBezTo>
                <a:cubicBezTo>
                  <a:pt x="1547041" y="4953079"/>
                  <a:pt x="1547280" y="4952483"/>
                  <a:pt x="1547452" y="4951521"/>
                </a:cubicBezTo>
                <a:cubicBezTo>
                  <a:pt x="1548186" y="4947417"/>
                  <a:pt x="1548920" y="4943313"/>
                  <a:pt x="1549654" y="4939209"/>
                </a:cubicBezTo>
                <a:cubicBezTo>
                  <a:pt x="1549826" y="4938247"/>
                  <a:pt x="1549822" y="4937635"/>
                  <a:pt x="1549634" y="4937381"/>
                </a:cubicBezTo>
                <a:cubicBezTo>
                  <a:pt x="1549458" y="4937062"/>
                  <a:pt x="1548760" y="4936900"/>
                  <a:pt x="1547530" y="4936900"/>
                </a:cubicBezTo>
                <a:cubicBezTo>
                  <a:pt x="1536860" y="4937026"/>
                  <a:pt x="1526189" y="4937159"/>
                  <a:pt x="1515518" y="4937285"/>
                </a:cubicBezTo>
                <a:cubicBezTo>
                  <a:pt x="1500335" y="4937285"/>
                  <a:pt x="1485152" y="4937285"/>
                  <a:pt x="1469968" y="4937285"/>
                </a:cubicBezTo>
                <a:cubicBezTo>
                  <a:pt x="1470711" y="4933501"/>
                  <a:pt x="1471454" y="4929717"/>
                  <a:pt x="1472196" y="4925934"/>
                </a:cubicBezTo>
                <a:cubicBezTo>
                  <a:pt x="1483277" y="4925934"/>
                  <a:pt x="1494359" y="4925934"/>
                  <a:pt x="1505440" y="4925934"/>
                </a:cubicBezTo>
                <a:cubicBezTo>
                  <a:pt x="1516306" y="4926060"/>
                  <a:pt x="1527172" y="4926193"/>
                  <a:pt x="1538038" y="4926319"/>
                </a:cubicBezTo>
                <a:cubicBezTo>
                  <a:pt x="1539265" y="4926319"/>
                  <a:pt x="1540048" y="4926220"/>
                  <a:pt x="1540391" y="4926030"/>
                </a:cubicBezTo>
                <a:cubicBezTo>
                  <a:pt x="1540824" y="4925777"/>
                  <a:pt x="1541141" y="4925068"/>
                  <a:pt x="1541350" y="4923914"/>
                </a:cubicBezTo>
                <a:cubicBezTo>
                  <a:pt x="1542321" y="4917693"/>
                  <a:pt x="1543302" y="4911474"/>
                  <a:pt x="1544273" y="4905253"/>
                </a:cubicBezTo>
                <a:cubicBezTo>
                  <a:pt x="1546145" y="4894928"/>
                  <a:pt x="1548017" y="4884603"/>
                  <a:pt x="1549889" y="4874278"/>
                </a:cubicBezTo>
                <a:cubicBezTo>
                  <a:pt x="1551177" y="4868027"/>
                  <a:pt x="1552456" y="4861773"/>
                  <a:pt x="1553743" y="4855521"/>
                </a:cubicBezTo>
                <a:cubicBezTo>
                  <a:pt x="1553906" y="4854623"/>
                  <a:pt x="1553900" y="4854044"/>
                  <a:pt x="1553717" y="4853789"/>
                </a:cubicBezTo>
                <a:cubicBezTo>
                  <a:pt x="1553459" y="4853536"/>
                  <a:pt x="1552655" y="4853405"/>
                  <a:pt x="1551296" y="4853405"/>
                </a:cubicBezTo>
                <a:cubicBezTo>
                  <a:pt x="1540556" y="4853530"/>
                  <a:pt x="1529815" y="4853664"/>
                  <a:pt x="1519074" y="4853789"/>
                </a:cubicBezTo>
                <a:cubicBezTo>
                  <a:pt x="1490355" y="4853789"/>
                  <a:pt x="1461636" y="4853789"/>
                  <a:pt x="1432918" y="4853789"/>
                </a:cubicBezTo>
                <a:cubicBezTo>
                  <a:pt x="1422227" y="4853664"/>
                  <a:pt x="1411537" y="4853530"/>
                  <a:pt x="1400848" y="4853405"/>
                </a:cubicBezTo>
                <a:close/>
                <a:moveTo>
                  <a:pt x="1617504" y="4852828"/>
                </a:moveTo>
                <a:cubicBezTo>
                  <a:pt x="1616372" y="4852828"/>
                  <a:pt x="1615640" y="4852926"/>
                  <a:pt x="1615305" y="4853116"/>
                </a:cubicBezTo>
                <a:cubicBezTo>
                  <a:pt x="1614969" y="4853306"/>
                  <a:pt x="1614718" y="4853918"/>
                  <a:pt x="1614546" y="4854944"/>
                </a:cubicBezTo>
                <a:cubicBezTo>
                  <a:pt x="1613345" y="4863024"/>
                  <a:pt x="1612135" y="4871104"/>
                  <a:pt x="1610936" y="4879184"/>
                </a:cubicBezTo>
                <a:cubicBezTo>
                  <a:pt x="1608195" y="4895537"/>
                  <a:pt x="1605454" y="4911890"/>
                  <a:pt x="1602713" y="4928243"/>
                </a:cubicBezTo>
                <a:cubicBezTo>
                  <a:pt x="1601219" y="4936226"/>
                  <a:pt x="1599732" y="4944211"/>
                  <a:pt x="1598236" y="4952195"/>
                </a:cubicBezTo>
                <a:cubicBezTo>
                  <a:pt x="1598064" y="4953221"/>
                  <a:pt x="1598069" y="4953864"/>
                  <a:pt x="1598261" y="4954118"/>
                </a:cubicBezTo>
                <a:cubicBezTo>
                  <a:pt x="1598442" y="4954437"/>
                  <a:pt x="1599183" y="4954599"/>
                  <a:pt x="1600495" y="4954599"/>
                </a:cubicBezTo>
                <a:cubicBezTo>
                  <a:pt x="1608773" y="4954474"/>
                  <a:pt x="1617051" y="4954340"/>
                  <a:pt x="1625328" y="4954215"/>
                </a:cubicBezTo>
                <a:cubicBezTo>
                  <a:pt x="1638947" y="4954215"/>
                  <a:pt x="1652566" y="4954215"/>
                  <a:pt x="1666185" y="4954215"/>
                </a:cubicBezTo>
                <a:cubicBezTo>
                  <a:pt x="1662027" y="4978839"/>
                  <a:pt x="1657998" y="4994103"/>
                  <a:pt x="1653940" y="4999906"/>
                </a:cubicBezTo>
                <a:cubicBezTo>
                  <a:pt x="1651286" y="5003284"/>
                  <a:pt x="1647772" y="5005004"/>
                  <a:pt x="1643326" y="5005004"/>
                </a:cubicBezTo>
                <a:cubicBezTo>
                  <a:pt x="1638645" y="5005004"/>
                  <a:pt x="1632778" y="5004604"/>
                  <a:pt x="1625723" y="5003850"/>
                </a:cubicBezTo>
                <a:cubicBezTo>
                  <a:pt x="1627517" y="5008001"/>
                  <a:pt x="1628361" y="5012412"/>
                  <a:pt x="1628426" y="5017029"/>
                </a:cubicBezTo>
                <a:cubicBezTo>
                  <a:pt x="1628676" y="5019977"/>
                  <a:pt x="1628923" y="5021745"/>
                  <a:pt x="1629230" y="5022319"/>
                </a:cubicBezTo>
                <a:cubicBezTo>
                  <a:pt x="1629605" y="5022956"/>
                  <a:pt x="1630746" y="5023381"/>
                  <a:pt x="1632674" y="5023570"/>
                </a:cubicBezTo>
                <a:cubicBezTo>
                  <a:pt x="1634768" y="5023695"/>
                  <a:pt x="1638204" y="5023762"/>
                  <a:pt x="1642982" y="5023762"/>
                </a:cubicBezTo>
                <a:cubicBezTo>
                  <a:pt x="1653792" y="5023762"/>
                  <a:pt x="1662080" y="5020094"/>
                  <a:pt x="1668000" y="5012892"/>
                </a:cubicBezTo>
                <a:cubicBezTo>
                  <a:pt x="1672112" y="5015290"/>
                  <a:pt x="1675887" y="5018452"/>
                  <a:pt x="1679529" y="5022127"/>
                </a:cubicBezTo>
                <a:cubicBezTo>
                  <a:pt x="1681826" y="5024217"/>
                  <a:pt x="1683331" y="5025301"/>
                  <a:pt x="1684114" y="5025301"/>
                </a:cubicBezTo>
                <a:cubicBezTo>
                  <a:pt x="1684976" y="5025301"/>
                  <a:pt x="1686501" y="5024096"/>
                  <a:pt x="1688747" y="5021742"/>
                </a:cubicBezTo>
                <a:cubicBezTo>
                  <a:pt x="1703005" y="5005981"/>
                  <a:pt x="1713007" y="4987450"/>
                  <a:pt x="1719414" y="4966624"/>
                </a:cubicBezTo>
                <a:cubicBezTo>
                  <a:pt x="1722917" y="4954643"/>
                  <a:pt x="1725667" y="4942670"/>
                  <a:pt x="1727809" y="4930744"/>
                </a:cubicBezTo>
                <a:cubicBezTo>
                  <a:pt x="1733451" y="4930744"/>
                  <a:pt x="1739094" y="4930744"/>
                  <a:pt x="1744736" y="4930744"/>
                </a:cubicBezTo>
                <a:cubicBezTo>
                  <a:pt x="1744252" y="4949214"/>
                  <a:pt x="1745654" y="4965118"/>
                  <a:pt x="1749407" y="4978359"/>
                </a:cubicBezTo>
                <a:cubicBezTo>
                  <a:pt x="1754193" y="4995130"/>
                  <a:pt x="1762515" y="5009786"/>
                  <a:pt x="1775184" y="5021742"/>
                </a:cubicBezTo>
                <a:cubicBezTo>
                  <a:pt x="1777210" y="5023835"/>
                  <a:pt x="1778658" y="5024916"/>
                  <a:pt x="1779598" y="5024916"/>
                </a:cubicBezTo>
                <a:cubicBezTo>
                  <a:pt x="1780538" y="5024916"/>
                  <a:pt x="1782202" y="5023644"/>
                  <a:pt x="1784651" y="5021165"/>
                </a:cubicBezTo>
                <a:cubicBezTo>
                  <a:pt x="1790686" y="5015900"/>
                  <a:pt x="1795786" y="5011928"/>
                  <a:pt x="1800165" y="5009526"/>
                </a:cubicBezTo>
                <a:cubicBezTo>
                  <a:pt x="1776236" y="4990413"/>
                  <a:pt x="1765240" y="4963835"/>
                  <a:pt x="1766154" y="4930744"/>
                </a:cubicBezTo>
                <a:cubicBezTo>
                  <a:pt x="1768918" y="4930744"/>
                  <a:pt x="1771681" y="4930744"/>
                  <a:pt x="1774445" y="4930744"/>
                </a:cubicBezTo>
                <a:cubicBezTo>
                  <a:pt x="1774282" y="4931994"/>
                  <a:pt x="1774120" y="4933245"/>
                  <a:pt x="1773957" y="4934495"/>
                </a:cubicBezTo>
                <a:cubicBezTo>
                  <a:pt x="1773749" y="4936098"/>
                  <a:pt x="1774528" y="4936900"/>
                  <a:pt x="1776297" y="4936900"/>
                </a:cubicBezTo>
                <a:cubicBezTo>
                  <a:pt x="1782254" y="4936900"/>
                  <a:pt x="1788212" y="4936900"/>
                  <a:pt x="1794169" y="4936900"/>
                </a:cubicBezTo>
                <a:cubicBezTo>
                  <a:pt x="1795399" y="4936900"/>
                  <a:pt x="1796217" y="4936801"/>
                  <a:pt x="1796627" y="4936612"/>
                </a:cubicBezTo>
                <a:cubicBezTo>
                  <a:pt x="1796968" y="4936358"/>
                  <a:pt x="1797200" y="4935714"/>
                  <a:pt x="1797328" y="4934688"/>
                </a:cubicBezTo>
                <a:cubicBezTo>
                  <a:pt x="1797980" y="4928210"/>
                  <a:pt x="1798642" y="4921734"/>
                  <a:pt x="1799295" y="4915257"/>
                </a:cubicBezTo>
                <a:cubicBezTo>
                  <a:pt x="1800838" y="4902912"/>
                  <a:pt x="1802381" y="4890567"/>
                  <a:pt x="1803923" y="4878222"/>
                </a:cubicBezTo>
                <a:cubicBezTo>
                  <a:pt x="1804900" y="4871650"/>
                  <a:pt x="1805866" y="4865076"/>
                  <a:pt x="1806841" y="4858503"/>
                </a:cubicBezTo>
                <a:cubicBezTo>
                  <a:pt x="1806961" y="4857541"/>
                  <a:pt x="1806927" y="4856929"/>
                  <a:pt x="1806729" y="4856675"/>
                </a:cubicBezTo>
                <a:cubicBezTo>
                  <a:pt x="1806456" y="4856422"/>
                  <a:pt x="1805645" y="4856290"/>
                  <a:pt x="1804285" y="4856290"/>
                </a:cubicBezTo>
                <a:cubicBezTo>
                  <a:pt x="1795622" y="4856416"/>
                  <a:pt x="1786958" y="4856550"/>
                  <a:pt x="1778294" y="4856675"/>
                </a:cubicBezTo>
                <a:cubicBezTo>
                  <a:pt x="1767003" y="4856675"/>
                  <a:pt x="1755712" y="4856675"/>
                  <a:pt x="1744422" y="4856675"/>
                </a:cubicBezTo>
                <a:cubicBezTo>
                  <a:pt x="1735792" y="4856550"/>
                  <a:pt x="1727163" y="4856416"/>
                  <a:pt x="1718535" y="4856290"/>
                </a:cubicBezTo>
                <a:cubicBezTo>
                  <a:pt x="1717326" y="4856290"/>
                  <a:pt x="1716559" y="4856389"/>
                  <a:pt x="1716227" y="4856579"/>
                </a:cubicBezTo>
                <a:cubicBezTo>
                  <a:pt x="1715820" y="4856768"/>
                  <a:pt x="1715540" y="4857413"/>
                  <a:pt x="1715381" y="4858503"/>
                </a:cubicBezTo>
                <a:cubicBezTo>
                  <a:pt x="1714050" y="4868732"/>
                  <a:pt x="1712712" y="4878960"/>
                  <a:pt x="1711383" y="4889189"/>
                </a:cubicBezTo>
                <a:cubicBezTo>
                  <a:pt x="1706443" y="4923241"/>
                  <a:pt x="1702065" y="4946565"/>
                  <a:pt x="1698109" y="4959121"/>
                </a:cubicBezTo>
                <a:cubicBezTo>
                  <a:pt x="1692457" y="4977897"/>
                  <a:pt x="1683942" y="4993738"/>
                  <a:pt x="1672042" y="5006255"/>
                </a:cubicBezTo>
                <a:cubicBezTo>
                  <a:pt x="1676816" y="4997180"/>
                  <a:pt x="1681426" y="4979800"/>
                  <a:pt x="1686092" y="4954215"/>
                </a:cubicBezTo>
                <a:cubicBezTo>
                  <a:pt x="1686972" y="4949887"/>
                  <a:pt x="1687836" y="4945557"/>
                  <a:pt x="1688714" y="4941229"/>
                </a:cubicBezTo>
                <a:cubicBezTo>
                  <a:pt x="1688742" y="4941036"/>
                  <a:pt x="1688780" y="4940780"/>
                  <a:pt x="1688828" y="4940459"/>
                </a:cubicBezTo>
                <a:cubicBezTo>
                  <a:pt x="1689009" y="4939241"/>
                  <a:pt x="1688215" y="4938631"/>
                  <a:pt x="1686446" y="4938631"/>
                </a:cubicBezTo>
                <a:cubicBezTo>
                  <a:pt x="1679506" y="4938757"/>
                  <a:pt x="1672565" y="4938890"/>
                  <a:pt x="1665624" y="4939016"/>
                </a:cubicBezTo>
                <a:cubicBezTo>
                  <a:pt x="1664201" y="4939016"/>
                  <a:pt x="1662778" y="4939016"/>
                  <a:pt x="1661356" y="4939016"/>
                </a:cubicBezTo>
                <a:cubicBezTo>
                  <a:pt x="1662074" y="4934367"/>
                  <a:pt x="1662792" y="4929717"/>
                  <a:pt x="1663510" y="4925068"/>
                </a:cubicBezTo>
                <a:cubicBezTo>
                  <a:pt x="1670324" y="4925131"/>
                  <a:pt x="1676558" y="4925231"/>
                  <a:pt x="1682212" y="4925357"/>
                </a:cubicBezTo>
                <a:cubicBezTo>
                  <a:pt x="1683890" y="4925420"/>
                  <a:pt x="1684882" y="4925453"/>
                  <a:pt x="1685188" y="4925453"/>
                </a:cubicBezTo>
                <a:cubicBezTo>
                  <a:pt x="1686262" y="4925453"/>
                  <a:pt x="1686965" y="4925354"/>
                  <a:pt x="1687302" y="4925165"/>
                </a:cubicBezTo>
                <a:cubicBezTo>
                  <a:pt x="1687639" y="4924975"/>
                  <a:pt x="1687881" y="4924363"/>
                  <a:pt x="1688034" y="4923337"/>
                </a:cubicBezTo>
                <a:cubicBezTo>
                  <a:pt x="1688584" y="4919649"/>
                  <a:pt x="1689134" y="4915962"/>
                  <a:pt x="1689684" y="4912275"/>
                </a:cubicBezTo>
                <a:cubicBezTo>
                  <a:pt x="1689827" y="4911313"/>
                  <a:pt x="1689801" y="4910733"/>
                  <a:pt x="1689598" y="4910543"/>
                </a:cubicBezTo>
                <a:cubicBezTo>
                  <a:pt x="1689395" y="4910353"/>
                  <a:pt x="1688686" y="4910255"/>
                  <a:pt x="1687463" y="4910255"/>
                </a:cubicBezTo>
                <a:cubicBezTo>
                  <a:pt x="1680231" y="4910317"/>
                  <a:pt x="1673000" y="4910384"/>
                  <a:pt x="1665767" y="4910447"/>
                </a:cubicBezTo>
                <a:cubicBezTo>
                  <a:pt x="1666446" y="4906054"/>
                  <a:pt x="1667124" y="4901661"/>
                  <a:pt x="1667802" y="4897269"/>
                </a:cubicBezTo>
                <a:cubicBezTo>
                  <a:pt x="1673356" y="4897331"/>
                  <a:pt x="1678370" y="4897432"/>
                  <a:pt x="1682848" y="4897557"/>
                </a:cubicBezTo>
                <a:cubicBezTo>
                  <a:pt x="1687106" y="4897620"/>
                  <a:pt x="1689273" y="4897653"/>
                  <a:pt x="1689349" y="4897653"/>
                </a:cubicBezTo>
                <a:cubicBezTo>
                  <a:pt x="1690416" y="4897653"/>
                  <a:pt x="1691115" y="4897554"/>
                  <a:pt x="1691450" y="4897365"/>
                </a:cubicBezTo>
                <a:cubicBezTo>
                  <a:pt x="1691785" y="4897175"/>
                  <a:pt x="1692026" y="4896563"/>
                  <a:pt x="1692180" y="4895537"/>
                </a:cubicBezTo>
                <a:cubicBezTo>
                  <a:pt x="1692720" y="4891914"/>
                  <a:pt x="1693260" y="4888291"/>
                  <a:pt x="1693800" y="4884667"/>
                </a:cubicBezTo>
                <a:cubicBezTo>
                  <a:pt x="1693934" y="4883769"/>
                  <a:pt x="1693909" y="4883190"/>
                  <a:pt x="1693717" y="4882936"/>
                </a:cubicBezTo>
                <a:cubicBezTo>
                  <a:pt x="1693524" y="4882682"/>
                  <a:pt x="1692824" y="4882551"/>
                  <a:pt x="1691609" y="4882551"/>
                </a:cubicBezTo>
                <a:cubicBezTo>
                  <a:pt x="1684412" y="4882677"/>
                  <a:pt x="1677214" y="4882810"/>
                  <a:pt x="1670016" y="4882936"/>
                </a:cubicBezTo>
                <a:cubicBezTo>
                  <a:pt x="1670714" y="4878415"/>
                  <a:pt x="1671412" y="4873894"/>
                  <a:pt x="1672110" y="4869373"/>
                </a:cubicBezTo>
                <a:cubicBezTo>
                  <a:pt x="1673587" y="4869373"/>
                  <a:pt x="1675064" y="4869373"/>
                  <a:pt x="1676541" y="4869373"/>
                </a:cubicBezTo>
                <a:cubicBezTo>
                  <a:pt x="1684208" y="4869498"/>
                  <a:pt x="1691877" y="4869632"/>
                  <a:pt x="1699546" y="4869757"/>
                </a:cubicBezTo>
                <a:cubicBezTo>
                  <a:pt x="1700606" y="4869757"/>
                  <a:pt x="1701300" y="4869659"/>
                  <a:pt x="1701633" y="4869469"/>
                </a:cubicBezTo>
                <a:cubicBezTo>
                  <a:pt x="1701976" y="4869215"/>
                  <a:pt x="1702220" y="4868571"/>
                  <a:pt x="1702372" y="4867545"/>
                </a:cubicBezTo>
                <a:cubicBezTo>
                  <a:pt x="1702993" y="4863344"/>
                  <a:pt x="1703613" y="4859144"/>
                  <a:pt x="1704234" y="4854944"/>
                </a:cubicBezTo>
                <a:cubicBezTo>
                  <a:pt x="1704367" y="4854046"/>
                  <a:pt x="1704342" y="4853467"/>
                  <a:pt x="1704150" y="4853212"/>
                </a:cubicBezTo>
                <a:cubicBezTo>
                  <a:pt x="1703959" y="4852958"/>
                  <a:pt x="1703264" y="4852828"/>
                  <a:pt x="1702057" y="4852828"/>
                </a:cubicBezTo>
                <a:cubicBezTo>
                  <a:pt x="1694378" y="4852953"/>
                  <a:pt x="1686700" y="4853087"/>
                  <a:pt x="1679020" y="4853212"/>
                </a:cubicBezTo>
                <a:cubicBezTo>
                  <a:pt x="1666568" y="4853212"/>
                  <a:pt x="1654116" y="4853212"/>
                  <a:pt x="1641664" y="4853212"/>
                </a:cubicBezTo>
                <a:cubicBezTo>
                  <a:pt x="1633610" y="4853087"/>
                  <a:pt x="1625557" y="4852953"/>
                  <a:pt x="1617504" y="4852828"/>
                </a:cubicBezTo>
                <a:close/>
                <a:moveTo>
                  <a:pt x="3791422" y="4851385"/>
                </a:moveTo>
                <a:cubicBezTo>
                  <a:pt x="3794358" y="4856054"/>
                  <a:pt x="3796798" y="4860879"/>
                  <a:pt x="3798825" y="4865814"/>
                </a:cubicBezTo>
                <a:cubicBezTo>
                  <a:pt x="3799471" y="4867609"/>
                  <a:pt x="3800317" y="4870046"/>
                  <a:pt x="3801370" y="4873124"/>
                </a:cubicBezTo>
                <a:cubicBezTo>
                  <a:pt x="3802749" y="4877228"/>
                  <a:pt x="3803778" y="4880243"/>
                  <a:pt x="3804466" y="4882166"/>
                </a:cubicBezTo>
                <a:cubicBezTo>
                  <a:pt x="3769302" y="4883863"/>
                  <a:pt x="3745580" y="4885231"/>
                  <a:pt x="3733309" y="4886110"/>
                </a:cubicBezTo>
                <a:cubicBezTo>
                  <a:pt x="3721812" y="4886801"/>
                  <a:pt x="3714884" y="4887168"/>
                  <a:pt x="3712528" y="4887168"/>
                </a:cubicBezTo>
                <a:cubicBezTo>
                  <a:pt x="3709942" y="4887168"/>
                  <a:pt x="3707443" y="4887068"/>
                  <a:pt x="3705029" y="4886880"/>
                </a:cubicBezTo>
                <a:cubicBezTo>
                  <a:pt x="3710240" y="4896674"/>
                  <a:pt x="3714083" y="4903313"/>
                  <a:pt x="3716714" y="4906695"/>
                </a:cubicBezTo>
                <a:cubicBezTo>
                  <a:pt x="3717962" y="4908549"/>
                  <a:pt x="3719564" y="4909485"/>
                  <a:pt x="3721552" y="4909485"/>
                </a:cubicBezTo>
                <a:cubicBezTo>
                  <a:pt x="3722163" y="4909485"/>
                  <a:pt x="3723410" y="4909185"/>
                  <a:pt x="3725305" y="4908619"/>
                </a:cubicBezTo>
                <a:cubicBezTo>
                  <a:pt x="3727906" y="4907865"/>
                  <a:pt x="3730088" y="4907365"/>
                  <a:pt x="3731863" y="4907176"/>
                </a:cubicBezTo>
                <a:cubicBezTo>
                  <a:pt x="3751387" y="4904854"/>
                  <a:pt x="3777823" y="4902784"/>
                  <a:pt x="3811192" y="4901213"/>
                </a:cubicBezTo>
                <a:cubicBezTo>
                  <a:pt x="3813396" y="4907914"/>
                  <a:pt x="3815596" y="4914616"/>
                  <a:pt x="3817801" y="4921317"/>
                </a:cubicBezTo>
                <a:cubicBezTo>
                  <a:pt x="3813349" y="4918721"/>
                  <a:pt x="3806982" y="4917373"/>
                  <a:pt x="3798638" y="4917373"/>
                </a:cubicBezTo>
                <a:cubicBezTo>
                  <a:pt x="3789530" y="4917373"/>
                  <a:pt x="3782460" y="4919752"/>
                  <a:pt x="3777237" y="4924299"/>
                </a:cubicBezTo>
                <a:cubicBezTo>
                  <a:pt x="3770908" y="4929801"/>
                  <a:pt x="3769286" y="4937413"/>
                  <a:pt x="3772187" y="4946904"/>
                </a:cubicBezTo>
                <a:cubicBezTo>
                  <a:pt x="3774833" y="4955561"/>
                  <a:pt x="3779729" y="4962674"/>
                  <a:pt x="3787014" y="4968067"/>
                </a:cubicBezTo>
                <a:cubicBezTo>
                  <a:pt x="3795031" y="4974038"/>
                  <a:pt x="3804178" y="4977108"/>
                  <a:pt x="3814570" y="4977108"/>
                </a:cubicBezTo>
                <a:cubicBezTo>
                  <a:pt x="3825116" y="4977108"/>
                  <a:pt x="3831661" y="4974444"/>
                  <a:pt x="3834397" y="4969221"/>
                </a:cubicBezTo>
                <a:cubicBezTo>
                  <a:pt x="3834868" y="4977175"/>
                  <a:pt x="3832731" y="4984754"/>
                  <a:pt x="3827545" y="4991730"/>
                </a:cubicBezTo>
                <a:cubicBezTo>
                  <a:pt x="3821333" y="5000244"/>
                  <a:pt x="3811954" y="5007392"/>
                  <a:pt x="3798949" y="5012604"/>
                </a:cubicBezTo>
                <a:cubicBezTo>
                  <a:pt x="3806600" y="5014304"/>
                  <a:pt x="3813470" y="5016979"/>
                  <a:pt x="3819657" y="5020395"/>
                </a:cubicBezTo>
                <a:cubicBezTo>
                  <a:pt x="3823342" y="5022357"/>
                  <a:pt x="3826028" y="5023377"/>
                  <a:pt x="3827750" y="5023377"/>
                </a:cubicBezTo>
                <a:cubicBezTo>
                  <a:pt x="3829317" y="5023377"/>
                  <a:pt x="3832031" y="5022084"/>
                  <a:pt x="3835969" y="5019626"/>
                </a:cubicBezTo>
                <a:cubicBezTo>
                  <a:pt x="3859814" y="5004609"/>
                  <a:pt x="3866992" y="4983105"/>
                  <a:pt x="3858231" y="4956042"/>
                </a:cubicBezTo>
                <a:cubicBezTo>
                  <a:pt x="3855740" y="4948347"/>
                  <a:pt x="3852469" y="4941815"/>
                  <a:pt x="3848335" y="4936515"/>
                </a:cubicBezTo>
                <a:cubicBezTo>
                  <a:pt x="3845590" y="4928500"/>
                  <a:pt x="3841572" y="4916283"/>
                  <a:pt x="3836270" y="4899866"/>
                </a:cubicBezTo>
                <a:cubicBezTo>
                  <a:pt x="3844180" y="4899803"/>
                  <a:pt x="3852937" y="4899770"/>
                  <a:pt x="3862544" y="4899770"/>
                </a:cubicBezTo>
                <a:cubicBezTo>
                  <a:pt x="3878480" y="4899770"/>
                  <a:pt x="3893604" y="4899970"/>
                  <a:pt x="3907917" y="4900347"/>
                </a:cubicBezTo>
                <a:cubicBezTo>
                  <a:pt x="3908222" y="4900347"/>
                  <a:pt x="3908527" y="4900347"/>
                  <a:pt x="3908832" y="4900347"/>
                </a:cubicBezTo>
                <a:cubicBezTo>
                  <a:pt x="3910814" y="4900347"/>
                  <a:pt x="3911512" y="4899481"/>
                  <a:pt x="3910924" y="4897749"/>
                </a:cubicBezTo>
                <a:cubicBezTo>
                  <a:pt x="3910209" y="4895184"/>
                  <a:pt x="3909432" y="4892683"/>
                  <a:pt x="3908605" y="4890246"/>
                </a:cubicBezTo>
                <a:cubicBezTo>
                  <a:pt x="3907778" y="4887810"/>
                  <a:pt x="3906855" y="4885307"/>
                  <a:pt x="3905830" y="4882744"/>
                </a:cubicBezTo>
                <a:cubicBezTo>
                  <a:pt x="3905339" y="4881526"/>
                  <a:pt x="3904843" y="4880720"/>
                  <a:pt x="3904330" y="4880338"/>
                </a:cubicBezTo>
                <a:cubicBezTo>
                  <a:pt x="3903817" y="4879958"/>
                  <a:pt x="3902844" y="4879761"/>
                  <a:pt x="3901401" y="4879761"/>
                </a:cubicBezTo>
                <a:cubicBezTo>
                  <a:pt x="3874528" y="4879761"/>
                  <a:pt x="3850760" y="4880095"/>
                  <a:pt x="3830089" y="4880723"/>
                </a:cubicBezTo>
                <a:cubicBezTo>
                  <a:pt x="3827878" y="4873155"/>
                  <a:pt x="3826666" y="4868956"/>
                  <a:pt x="3826474" y="4868122"/>
                </a:cubicBezTo>
                <a:cubicBezTo>
                  <a:pt x="3826150" y="4865684"/>
                  <a:pt x="3826158" y="4863789"/>
                  <a:pt x="3826570" y="4862447"/>
                </a:cubicBezTo>
                <a:cubicBezTo>
                  <a:pt x="3827312" y="4860468"/>
                  <a:pt x="3827479" y="4858952"/>
                  <a:pt x="3827147" y="4857926"/>
                </a:cubicBezTo>
                <a:cubicBezTo>
                  <a:pt x="3826544" y="4856066"/>
                  <a:pt x="3823989" y="4854804"/>
                  <a:pt x="3819478" y="4854174"/>
                </a:cubicBezTo>
                <a:cubicBezTo>
                  <a:pt x="3812290" y="4852979"/>
                  <a:pt x="3802942" y="4852013"/>
                  <a:pt x="3791422" y="4851385"/>
                </a:cubicBezTo>
                <a:close/>
                <a:moveTo>
                  <a:pt x="3066275" y="4851000"/>
                </a:moveTo>
                <a:cubicBezTo>
                  <a:pt x="3067414" y="4853881"/>
                  <a:pt x="3068200" y="4856836"/>
                  <a:pt x="3068668" y="4859850"/>
                </a:cubicBezTo>
                <a:cubicBezTo>
                  <a:pt x="3069415" y="4864659"/>
                  <a:pt x="3069916" y="4871841"/>
                  <a:pt x="3070079" y="4881397"/>
                </a:cubicBezTo>
                <a:cubicBezTo>
                  <a:pt x="3057872" y="4881522"/>
                  <a:pt x="3051009" y="4881589"/>
                  <a:pt x="3049490" y="4881589"/>
                </a:cubicBezTo>
                <a:cubicBezTo>
                  <a:pt x="3040226" y="4881589"/>
                  <a:pt x="3031973" y="4881223"/>
                  <a:pt x="3024732" y="4880531"/>
                </a:cubicBezTo>
                <a:cubicBezTo>
                  <a:pt x="3024976" y="4881685"/>
                  <a:pt x="3025484" y="4884187"/>
                  <a:pt x="3026275" y="4888034"/>
                </a:cubicBezTo>
                <a:cubicBezTo>
                  <a:pt x="3026904" y="4891304"/>
                  <a:pt x="3027487" y="4893807"/>
                  <a:pt x="3028049" y="4895537"/>
                </a:cubicBezTo>
                <a:cubicBezTo>
                  <a:pt x="3028692" y="4898358"/>
                  <a:pt x="3030316" y="4899870"/>
                  <a:pt x="3032937" y="4900058"/>
                </a:cubicBezTo>
                <a:cubicBezTo>
                  <a:pt x="3034806" y="4900310"/>
                  <a:pt x="3039285" y="4900443"/>
                  <a:pt x="3046377" y="4900443"/>
                </a:cubicBezTo>
                <a:cubicBezTo>
                  <a:pt x="3049165" y="4900474"/>
                  <a:pt x="3051953" y="4900508"/>
                  <a:pt x="3054742" y="4900539"/>
                </a:cubicBezTo>
                <a:cubicBezTo>
                  <a:pt x="3059470" y="4900539"/>
                  <a:pt x="3064679" y="4900439"/>
                  <a:pt x="3070369" y="4900251"/>
                </a:cubicBezTo>
                <a:cubicBezTo>
                  <a:pt x="3071269" y="4909614"/>
                  <a:pt x="3072167" y="4917821"/>
                  <a:pt x="3073019" y="4924876"/>
                </a:cubicBezTo>
                <a:cubicBezTo>
                  <a:pt x="3059683" y="4930676"/>
                  <a:pt x="3048889" y="4938746"/>
                  <a:pt x="3040122" y="4948443"/>
                </a:cubicBezTo>
                <a:cubicBezTo>
                  <a:pt x="3029201" y="4960644"/>
                  <a:pt x="3024814" y="4973325"/>
                  <a:pt x="3026636" y="4986151"/>
                </a:cubicBezTo>
                <a:cubicBezTo>
                  <a:pt x="3027647" y="4993269"/>
                  <a:pt x="3030521" y="4999022"/>
                  <a:pt x="3035384" y="5003273"/>
                </a:cubicBezTo>
                <a:cubicBezTo>
                  <a:pt x="3040886" y="5008100"/>
                  <a:pt x="3047953" y="5010584"/>
                  <a:pt x="3056701" y="5010584"/>
                </a:cubicBezTo>
                <a:cubicBezTo>
                  <a:pt x="3067870" y="5010584"/>
                  <a:pt x="3081001" y="5005699"/>
                  <a:pt x="3096296" y="4996347"/>
                </a:cubicBezTo>
                <a:cubicBezTo>
                  <a:pt x="3097956" y="4999351"/>
                  <a:pt x="3099648" y="5001942"/>
                  <a:pt x="3101480" y="5004043"/>
                </a:cubicBezTo>
                <a:cubicBezTo>
                  <a:pt x="3102520" y="5005124"/>
                  <a:pt x="3103416" y="5005678"/>
                  <a:pt x="3104196" y="5005678"/>
                </a:cubicBezTo>
                <a:cubicBezTo>
                  <a:pt x="3104742" y="5005678"/>
                  <a:pt x="3105483" y="5005445"/>
                  <a:pt x="3106430" y="5005004"/>
                </a:cubicBezTo>
                <a:cubicBezTo>
                  <a:pt x="3111012" y="5003369"/>
                  <a:pt x="3115402" y="5001017"/>
                  <a:pt x="3119719" y="4998175"/>
                </a:cubicBezTo>
                <a:cubicBezTo>
                  <a:pt x="3121277" y="4997165"/>
                  <a:pt x="3121967" y="4996187"/>
                  <a:pt x="3121821" y="4995289"/>
                </a:cubicBezTo>
                <a:cubicBezTo>
                  <a:pt x="3121728" y="4994712"/>
                  <a:pt x="3121391" y="4994034"/>
                  <a:pt x="3120793" y="4993269"/>
                </a:cubicBezTo>
                <a:cubicBezTo>
                  <a:pt x="3117688" y="4988739"/>
                  <a:pt x="3115850" y="4985730"/>
                  <a:pt x="3115148" y="4984323"/>
                </a:cubicBezTo>
                <a:cubicBezTo>
                  <a:pt x="3130350" y="4970037"/>
                  <a:pt x="3142079" y="4952565"/>
                  <a:pt x="3151420" y="4932764"/>
                </a:cubicBezTo>
                <a:cubicBezTo>
                  <a:pt x="3159548" y="4934400"/>
                  <a:pt x="3166462" y="4937368"/>
                  <a:pt x="3172291" y="4941421"/>
                </a:cubicBezTo>
                <a:cubicBezTo>
                  <a:pt x="3179813" y="4946684"/>
                  <a:pt x="3184222" y="4953381"/>
                  <a:pt x="3185632" y="4961333"/>
                </a:cubicBezTo>
                <a:cubicBezTo>
                  <a:pt x="3187770" y="4973389"/>
                  <a:pt x="3183233" y="4983364"/>
                  <a:pt x="3171736" y="4990864"/>
                </a:cubicBezTo>
                <a:cubicBezTo>
                  <a:pt x="3167932" y="4993263"/>
                  <a:pt x="3162565" y="4995852"/>
                  <a:pt x="3155507" y="4998367"/>
                </a:cubicBezTo>
                <a:cubicBezTo>
                  <a:pt x="3146966" y="5001388"/>
                  <a:pt x="3138409" y="5003786"/>
                  <a:pt x="3129764" y="5005293"/>
                </a:cubicBezTo>
                <a:cubicBezTo>
                  <a:pt x="3138408" y="5010548"/>
                  <a:pt x="3143748" y="5014706"/>
                  <a:pt x="3145960" y="5017509"/>
                </a:cubicBezTo>
                <a:cubicBezTo>
                  <a:pt x="3148174" y="5020314"/>
                  <a:pt x="3150580" y="5021742"/>
                  <a:pt x="3153243" y="5021742"/>
                </a:cubicBezTo>
                <a:cubicBezTo>
                  <a:pt x="3154260" y="5021742"/>
                  <a:pt x="3155557" y="5021542"/>
                  <a:pt x="3157138" y="5021165"/>
                </a:cubicBezTo>
                <a:cubicBezTo>
                  <a:pt x="3175236" y="5017147"/>
                  <a:pt x="3189148" y="5010831"/>
                  <a:pt x="3199183" y="5002792"/>
                </a:cubicBezTo>
                <a:cubicBezTo>
                  <a:pt x="3211727" y="4992755"/>
                  <a:pt x="3216450" y="4980219"/>
                  <a:pt x="3213783" y="4965661"/>
                </a:cubicBezTo>
                <a:cubicBezTo>
                  <a:pt x="3211702" y="4954311"/>
                  <a:pt x="3206255" y="4944558"/>
                  <a:pt x="3197275" y="4936612"/>
                </a:cubicBezTo>
                <a:cubicBezTo>
                  <a:pt x="3187272" y="4927662"/>
                  <a:pt x="3173898" y="4921155"/>
                  <a:pt x="3156859" y="4917565"/>
                </a:cubicBezTo>
                <a:cubicBezTo>
                  <a:pt x="3157828" y="4915524"/>
                  <a:pt x="3158572" y="4914224"/>
                  <a:pt x="3159178" y="4913718"/>
                </a:cubicBezTo>
                <a:cubicBezTo>
                  <a:pt x="3159960" y="4912893"/>
                  <a:pt x="3160270" y="4912082"/>
                  <a:pt x="3160136" y="4911313"/>
                </a:cubicBezTo>
                <a:cubicBezTo>
                  <a:pt x="3159902" y="4909966"/>
                  <a:pt x="3158250" y="4908500"/>
                  <a:pt x="3155146" y="4906984"/>
                </a:cubicBezTo>
                <a:cubicBezTo>
                  <a:pt x="3151001" y="4904772"/>
                  <a:pt x="3143668" y="4902256"/>
                  <a:pt x="3133068" y="4899673"/>
                </a:cubicBezTo>
                <a:cubicBezTo>
                  <a:pt x="3133592" y="4903714"/>
                  <a:pt x="3133154" y="4908537"/>
                  <a:pt x="3131594" y="4914102"/>
                </a:cubicBezTo>
                <a:cubicBezTo>
                  <a:pt x="3117092" y="4914291"/>
                  <a:pt x="3105332" y="4915791"/>
                  <a:pt x="3096258" y="4918431"/>
                </a:cubicBezTo>
                <a:cubicBezTo>
                  <a:pt x="3095586" y="4913236"/>
                  <a:pt x="3095079" y="4906600"/>
                  <a:pt x="3094799" y="4898519"/>
                </a:cubicBezTo>
                <a:cubicBezTo>
                  <a:pt x="3116034" y="4896949"/>
                  <a:pt x="3137687" y="4894083"/>
                  <a:pt x="3159788" y="4890246"/>
                </a:cubicBezTo>
                <a:cubicBezTo>
                  <a:pt x="3162971" y="4889744"/>
                  <a:pt x="3164375" y="4888419"/>
                  <a:pt x="3164004" y="4886302"/>
                </a:cubicBezTo>
                <a:cubicBezTo>
                  <a:pt x="3163407" y="4882904"/>
                  <a:pt x="3161890" y="4878436"/>
                  <a:pt x="3159383" y="4872932"/>
                </a:cubicBezTo>
                <a:cubicBezTo>
                  <a:pt x="3158739" y="4871460"/>
                  <a:pt x="3157822" y="4870719"/>
                  <a:pt x="3156610" y="4870719"/>
                </a:cubicBezTo>
                <a:cubicBezTo>
                  <a:pt x="3156155" y="4870719"/>
                  <a:pt x="3155636" y="4870786"/>
                  <a:pt x="3155052" y="4870912"/>
                </a:cubicBezTo>
                <a:cubicBezTo>
                  <a:pt x="3135765" y="4874686"/>
                  <a:pt x="3116029" y="4877551"/>
                  <a:pt x="3095808" y="4879184"/>
                </a:cubicBezTo>
                <a:cubicBezTo>
                  <a:pt x="3095932" y="4878031"/>
                  <a:pt x="3095982" y="4876523"/>
                  <a:pt x="3095992" y="4874663"/>
                </a:cubicBezTo>
                <a:cubicBezTo>
                  <a:pt x="3096054" y="4872163"/>
                  <a:pt x="3096097" y="4870398"/>
                  <a:pt x="3096164" y="4869373"/>
                </a:cubicBezTo>
                <a:cubicBezTo>
                  <a:pt x="3096342" y="4866167"/>
                  <a:pt x="3097024" y="4863779"/>
                  <a:pt x="3098306" y="4862254"/>
                </a:cubicBezTo>
                <a:cubicBezTo>
                  <a:pt x="3098937" y="4861428"/>
                  <a:pt x="3099133" y="4860363"/>
                  <a:pt x="3098926" y="4859080"/>
                </a:cubicBezTo>
                <a:cubicBezTo>
                  <a:pt x="3098676" y="4857541"/>
                  <a:pt x="3097091" y="4856340"/>
                  <a:pt x="3094158" y="4855521"/>
                </a:cubicBezTo>
                <a:cubicBezTo>
                  <a:pt x="3088134" y="4853821"/>
                  <a:pt x="3078850" y="4852258"/>
                  <a:pt x="3066275" y="4851000"/>
                </a:cubicBezTo>
                <a:close/>
                <a:moveTo>
                  <a:pt x="3548166" y="4850615"/>
                </a:moveTo>
                <a:cubicBezTo>
                  <a:pt x="3550503" y="4854258"/>
                  <a:pt x="3552572" y="4858667"/>
                  <a:pt x="3554460" y="4863794"/>
                </a:cubicBezTo>
                <a:cubicBezTo>
                  <a:pt x="3557130" y="4872770"/>
                  <a:pt x="3558955" y="4879152"/>
                  <a:pt x="3559950" y="4882936"/>
                </a:cubicBezTo>
                <a:cubicBezTo>
                  <a:pt x="3532679" y="4882936"/>
                  <a:pt x="3512122" y="4882270"/>
                  <a:pt x="3498280" y="4881012"/>
                </a:cubicBezTo>
                <a:cubicBezTo>
                  <a:pt x="3500412" y="4888000"/>
                  <a:pt x="3502398" y="4893907"/>
                  <a:pt x="3504298" y="4898712"/>
                </a:cubicBezTo>
                <a:cubicBezTo>
                  <a:pt x="3504996" y="4900570"/>
                  <a:pt x="3506559" y="4901501"/>
                  <a:pt x="3509000" y="4901501"/>
                </a:cubicBezTo>
                <a:cubicBezTo>
                  <a:pt x="3518687" y="4902382"/>
                  <a:pt x="3529633" y="4902848"/>
                  <a:pt x="3541841" y="4902848"/>
                </a:cubicBezTo>
                <a:cubicBezTo>
                  <a:pt x="3548250" y="4902848"/>
                  <a:pt x="3556075" y="4902714"/>
                  <a:pt x="3565316" y="4902463"/>
                </a:cubicBezTo>
                <a:cubicBezTo>
                  <a:pt x="3567454" y="4909997"/>
                  <a:pt x="3569584" y="4917534"/>
                  <a:pt x="3571724" y="4925068"/>
                </a:cubicBezTo>
                <a:cubicBezTo>
                  <a:pt x="3566638" y="4925257"/>
                  <a:pt x="3561640" y="4925357"/>
                  <a:pt x="3556733" y="4925357"/>
                </a:cubicBezTo>
                <a:cubicBezTo>
                  <a:pt x="3543468" y="4925357"/>
                  <a:pt x="3530664" y="4924724"/>
                  <a:pt x="3518318" y="4923529"/>
                </a:cubicBezTo>
                <a:cubicBezTo>
                  <a:pt x="3520028" y="4930327"/>
                  <a:pt x="3521877" y="4935914"/>
                  <a:pt x="3523915" y="4940267"/>
                </a:cubicBezTo>
                <a:cubicBezTo>
                  <a:pt x="3524699" y="4942445"/>
                  <a:pt x="3526240" y="4943537"/>
                  <a:pt x="3528549" y="4943537"/>
                </a:cubicBezTo>
                <a:cubicBezTo>
                  <a:pt x="3538199" y="4944229"/>
                  <a:pt x="3548567" y="4944595"/>
                  <a:pt x="3559655" y="4944595"/>
                </a:cubicBezTo>
                <a:cubicBezTo>
                  <a:pt x="3564968" y="4944595"/>
                  <a:pt x="3570919" y="4944529"/>
                  <a:pt x="3577507" y="4944403"/>
                </a:cubicBezTo>
                <a:cubicBezTo>
                  <a:pt x="3578542" y="4947737"/>
                  <a:pt x="3580972" y="4955566"/>
                  <a:pt x="3584849" y="4967874"/>
                </a:cubicBezTo>
                <a:cubicBezTo>
                  <a:pt x="3577285" y="4967371"/>
                  <a:pt x="3569635" y="4967104"/>
                  <a:pt x="3561898" y="4967104"/>
                </a:cubicBezTo>
                <a:cubicBezTo>
                  <a:pt x="3548666" y="4967104"/>
                  <a:pt x="3538362" y="4969529"/>
                  <a:pt x="3530817" y="4974127"/>
                </a:cubicBezTo>
                <a:cubicBezTo>
                  <a:pt x="3522236" y="4979300"/>
                  <a:pt x="3519097" y="4986375"/>
                  <a:pt x="3521263" y="4995097"/>
                </a:cubicBezTo>
                <a:cubicBezTo>
                  <a:pt x="3523174" y="5002792"/>
                  <a:pt x="3528406" y="5009145"/>
                  <a:pt x="3537084" y="5013950"/>
                </a:cubicBezTo>
                <a:cubicBezTo>
                  <a:pt x="3547415" y="5019649"/>
                  <a:pt x="3560751" y="5022608"/>
                  <a:pt x="3577196" y="5022608"/>
                </a:cubicBezTo>
                <a:cubicBezTo>
                  <a:pt x="3592779" y="5022608"/>
                  <a:pt x="3603872" y="5020520"/>
                  <a:pt x="3610586" y="5016548"/>
                </a:cubicBezTo>
                <a:cubicBezTo>
                  <a:pt x="3618436" y="5011889"/>
                  <a:pt x="3620849" y="5003851"/>
                  <a:pt x="3618002" y="4992692"/>
                </a:cubicBezTo>
                <a:cubicBezTo>
                  <a:pt x="3637556" y="4998560"/>
                  <a:pt x="3655377" y="5006258"/>
                  <a:pt x="3671770" y="5015105"/>
                </a:cubicBezTo>
                <a:cubicBezTo>
                  <a:pt x="3672736" y="5015739"/>
                  <a:pt x="3673720" y="5016067"/>
                  <a:pt x="3674737" y="5016067"/>
                </a:cubicBezTo>
                <a:cubicBezTo>
                  <a:pt x="3675910" y="5016067"/>
                  <a:pt x="3676769" y="5015546"/>
                  <a:pt x="3677354" y="5014528"/>
                </a:cubicBezTo>
                <a:cubicBezTo>
                  <a:pt x="3680833" y="5010344"/>
                  <a:pt x="3682865" y="5005414"/>
                  <a:pt x="3683768" y="4999906"/>
                </a:cubicBezTo>
                <a:cubicBezTo>
                  <a:pt x="3683832" y="4999009"/>
                  <a:pt x="3683800" y="4998367"/>
                  <a:pt x="3683691" y="4997982"/>
                </a:cubicBezTo>
                <a:cubicBezTo>
                  <a:pt x="3683455" y="4997149"/>
                  <a:pt x="3682498" y="4996206"/>
                  <a:pt x="3680799" y="4995193"/>
                </a:cubicBezTo>
                <a:cubicBezTo>
                  <a:pt x="3658543" y="4984782"/>
                  <a:pt x="3635383" y="4976601"/>
                  <a:pt x="3610998" y="4971433"/>
                </a:cubicBezTo>
                <a:cubicBezTo>
                  <a:pt x="3609188" y="4966177"/>
                  <a:pt x="3606174" y="4956904"/>
                  <a:pt x="3601900" y="4943633"/>
                </a:cubicBezTo>
                <a:cubicBezTo>
                  <a:pt x="3615976" y="4942754"/>
                  <a:pt x="3630969" y="4941119"/>
                  <a:pt x="3646892" y="4938920"/>
                </a:cubicBezTo>
                <a:cubicBezTo>
                  <a:pt x="3649222" y="4938732"/>
                  <a:pt x="3650154" y="4937798"/>
                  <a:pt x="3649688" y="4936130"/>
                </a:cubicBezTo>
                <a:cubicBezTo>
                  <a:pt x="3648773" y="4932860"/>
                  <a:pt x="3647044" y="4927471"/>
                  <a:pt x="3644480" y="4919970"/>
                </a:cubicBezTo>
                <a:cubicBezTo>
                  <a:pt x="3643984" y="4918753"/>
                  <a:pt x="3643203" y="4918142"/>
                  <a:pt x="3642132" y="4918142"/>
                </a:cubicBezTo>
                <a:cubicBezTo>
                  <a:pt x="3641672" y="4918142"/>
                  <a:pt x="3641049" y="4918243"/>
                  <a:pt x="3640260" y="4918431"/>
                </a:cubicBezTo>
                <a:cubicBezTo>
                  <a:pt x="3617496" y="4921385"/>
                  <a:pt x="3602602" y="4923152"/>
                  <a:pt x="3595578" y="4923529"/>
                </a:cubicBezTo>
                <a:cubicBezTo>
                  <a:pt x="3593502" y="4916091"/>
                  <a:pt x="3591431" y="4908651"/>
                  <a:pt x="3589356" y="4901213"/>
                </a:cubicBezTo>
                <a:cubicBezTo>
                  <a:pt x="3608162" y="4900270"/>
                  <a:pt x="3625718" y="4898503"/>
                  <a:pt x="3642041" y="4896114"/>
                </a:cubicBezTo>
                <a:cubicBezTo>
                  <a:pt x="3643664" y="4895926"/>
                  <a:pt x="3644204" y="4894864"/>
                  <a:pt x="3643664" y="4892940"/>
                </a:cubicBezTo>
                <a:cubicBezTo>
                  <a:pt x="3642276" y="4888002"/>
                  <a:pt x="3640566" y="4883219"/>
                  <a:pt x="3638498" y="4878607"/>
                </a:cubicBezTo>
                <a:cubicBezTo>
                  <a:pt x="3637858" y="4876877"/>
                  <a:pt x="3636859" y="4876010"/>
                  <a:pt x="3635494" y="4876010"/>
                </a:cubicBezTo>
                <a:cubicBezTo>
                  <a:pt x="3635039" y="4876010"/>
                  <a:pt x="3634488" y="4876077"/>
                  <a:pt x="3633841" y="4876202"/>
                </a:cubicBezTo>
                <a:cubicBezTo>
                  <a:pt x="3618150" y="4878968"/>
                  <a:pt x="3601702" y="4881036"/>
                  <a:pt x="3584470" y="4882166"/>
                </a:cubicBezTo>
                <a:cubicBezTo>
                  <a:pt x="3584134" y="4880627"/>
                  <a:pt x="3583613" y="4878415"/>
                  <a:pt x="3582915" y="4875529"/>
                </a:cubicBezTo>
                <a:cubicBezTo>
                  <a:pt x="3582321" y="4873028"/>
                  <a:pt x="3581859" y="4871040"/>
                  <a:pt x="3581540" y="4869565"/>
                </a:cubicBezTo>
                <a:cubicBezTo>
                  <a:pt x="3580971" y="4866871"/>
                  <a:pt x="3581250" y="4863684"/>
                  <a:pt x="3582497" y="4860042"/>
                </a:cubicBezTo>
                <a:cubicBezTo>
                  <a:pt x="3582785" y="4859404"/>
                  <a:pt x="3582814" y="4858695"/>
                  <a:pt x="3582606" y="4857926"/>
                </a:cubicBezTo>
                <a:cubicBezTo>
                  <a:pt x="3582088" y="4856002"/>
                  <a:pt x="3580658" y="4854741"/>
                  <a:pt x="3578312" y="4854174"/>
                </a:cubicBezTo>
                <a:cubicBezTo>
                  <a:pt x="3570972" y="4852474"/>
                  <a:pt x="3560932" y="4851244"/>
                  <a:pt x="3548166" y="4850615"/>
                </a:cubicBezTo>
                <a:close/>
                <a:moveTo>
                  <a:pt x="2669704" y="4849268"/>
                </a:moveTo>
                <a:cubicBezTo>
                  <a:pt x="2669176" y="4849268"/>
                  <a:pt x="2668327" y="4849501"/>
                  <a:pt x="2667147" y="4849942"/>
                </a:cubicBezTo>
                <a:cubicBezTo>
                  <a:pt x="2661790" y="4851768"/>
                  <a:pt x="2656462" y="4853696"/>
                  <a:pt x="2651095" y="4855521"/>
                </a:cubicBezTo>
                <a:cubicBezTo>
                  <a:pt x="2649394" y="4856151"/>
                  <a:pt x="2648568" y="4856771"/>
                  <a:pt x="2648604" y="4857349"/>
                </a:cubicBezTo>
                <a:cubicBezTo>
                  <a:pt x="2648623" y="4857669"/>
                  <a:pt x="2648802" y="4858185"/>
                  <a:pt x="2649152" y="4858888"/>
                </a:cubicBezTo>
                <a:cubicBezTo>
                  <a:pt x="2662978" y="4882278"/>
                  <a:pt x="2680780" y="4903423"/>
                  <a:pt x="2703598" y="4921317"/>
                </a:cubicBezTo>
                <a:cubicBezTo>
                  <a:pt x="2700475" y="4921568"/>
                  <a:pt x="2690295" y="4921702"/>
                  <a:pt x="2673057" y="4921702"/>
                </a:cubicBezTo>
                <a:cubicBezTo>
                  <a:pt x="2651949" y="4921702"/>
                  <a:pt x="2630842" y="4921702"/>
                  <a:pt x="2609734" y="4921702"/>
                </a:cubicBezTo>
                <a:cubicBezTo>
                  <a:pt x="2594410" y="4921702"/>
                  <a:pt x="2584522" y="4921568"/>
                  <a:pt x="2580066" y="4921317"/>
                </a:cubicBezTo>
                <a:cubicBezTo>
                  <a:pt x="2597124" y="4906774"/>
                  <a:pt x="2610198" y="4889086"/>
                  <a:pt x="2620251" y="4869084"/>
                </a:cubicBezTo>
                <a:cubicBezTo>
                  <a:pt x="2621633" y="4866275"/>
                  <a:pt x="2623256" y="4864159"/>
                  <a:pt x="2625234" y="4862832"/>
                </a:cubicBezTo>
                <a:cubicBezTo>
                  <a:pt x="2626394" y="4861754"/>
                  <a:pt x="2626930" y="4860747"/>
                  <a:pt x="2626879" y="4859850"/>
                </a:cubicBezTo>
                <a:cubicBezTo>
                  <a:pt x="2626798" y="4858439"/>
                  <a:pt x="2625644" y="4857302"/>
                  <a:pt x="2623401" y="4856483"/>
                </a:cubicBezTo>
                <a:cubicBezTo>
                  <a:pt x="2616136" y="4853837"/>
                  <a:pt x="2608038" y="4851445"/>
                  <a:pt x="2599031" y="4849557"/>
                </a:cubicBezTo>
                <a:cubicBezTo>
                  <a:pt x="2598114" y="4854170"/>
                  <a:pt x="2596834" y="4858391"/>
                  <a:pt x="2595026" y="4862158"/>
                </a:cubicBezTo>
                <a:cubicBezTo>
                  <a:pt x="2581748" y="4888817"/>
                  <a:pt x="2560477" y="4910887"/>
                  <a:pt x="2530170" y="4927184"/>
                </a:cubicBezTo>
                <a:cubicBezTo>
                  <a:pt x="2534807" y="4929648"/>
                  <a:pt x="2539294" y="4933772"/>
                  <a:pt x="2543865" y="4939305"/>
                </a:cubicBezTo>
                <a:cubicBezTo>
                  <a:pt x="2546310" y="4942168"/>
                  <a:pt x="2547994" y="4943633"/>
                  <a:pt x="2548995" y="4943633"/>
                </a:cubicBezTo>
                <a:cubicBezTo>
                  <a:pt x="2549611" y="4943633"/>
                  <a:pt x="2551293" y="4942742"/>
                  <a:pt x="2554087" y="4941036"/>
                </a:cubicBezTo>
                <a:cubicBezTo>
                  <a:pt x="2562302" y="4935796"/>
                  <a:pt x="2569564" y="4930198"/>
                  <a:pt x="2576196" y="4924683"/>
                </a:cubicBezTo>
                <a:cubicBezTo>
                  <a:pt x="2576414" y="4929493"/>
                  <a:pt x="2576633" y="4934303"/>
                  <a:pt x="2576851" y="4939113"/>
                </a:cubicBezTo>
                <a:cubicBezTo>
                  <a:pt x="2576892" y="4940010"/>
                  <a:pt x="2577030" y="4940590"/>
                  <a:pt x="2577275" y="4940844"/>
                </a:cubicBezTo>
                <a:cubicBezTo>
                  <a:pt x="2577598" y="4941097"/>
                  <a:pt x="2578370" y="4941229"/>
                  <a:pt x="2579601" y="4941229"/>
                </a:cubicBezTo>
                <a:cubicBezTo>
                  <a:pt x="2589982" y="4941103"/>
                  <a:pt x="2600363" y="4940969"/>
                  <a:pt x="2610743" y="4940844"/>
                </a:cubicBezTo>
                <a:cubicBezTo>
                  <a:pt x="2611705" y="4940844"/>
                  <a:pt x="2612666" y="4940844"/>
                  <a:pt x="2613628" y="4940844"/>
                </a:cubicBezTo>
                <a:cubicBezTo>
                  <a:pt x="2612374" y="4957065"/>
                  <a:pt x="2607356" y="4970550"/>
                  <a:pt x="2598073" y="4980956"/>
                </a:cubicBezTo>
                <a:cubicBezTo>
                  <a:pt x="2587509" y="4992913"/>
                  <a:pt x="2570956" y="5002644"/>
                  <a:pt x="2547946" y="5009429"/>
                </a:cubicBezTo>
                <a:cubicBezTo>
                  <a:pt x="2553006" y="5012337"/>
                  <a:pt x="2557157" y="5016356"/>
                  <a:pt x="2560613" y="5021261"/>
                </a:cubicBezTo>
                <a:cubicBezTo>
                  <a:pt x="2563042" y="5024381"/>
                  <a:pt x="2564764" y="5025974"/>
                  <a:pt x="2565861" y="5025974"/>
                </a:cubicBezTo>
                <a:cubicBezTo>
                  <a:pt x="2566958" y="5025974"/>
                  <a:pt x="2568888" y="5025443"/>
                  <a:pt x="2571672" y="5024436"/>
                </a:cubicBezTo>
                <a:cubicBezTo>
                  <a:pt x="2615053" y="5008745"/>
                  <a:pt x="2637537" y="4980536"/>
                  <a:pt x="2639825" y="4940844"/>
                </a:cubicBezTo>
                <a:cubicBezTo>
                  <a:pt x="2653866" y="4940844"/>
                  <a:pt x="2667907" y="4940844"/>
                  <a:pt x="2681948" y="4940844"/>
                </a:cubicBezTo>
                <a:cubicBezTo>
                  <a:pt x="2682856" y="4961045"/>
                  <a:pt x="2682520" y="4977341"/>
                  <a:pt x="2680734" y="4989710"/>
                </a:cubicBezTo>
                <a:cubicBezTo>
                  <a:pt x="2680067" y="4993939"/>
                  <a:pt x="2678791" y="4997010"/>
                  <a:pt x="2676791" y="4998848"/>
                </a:cubicBezTo>
                <a:cubicBezTo>
                  <a:pt x="2674567" y="5000877"/>
                  <a:pt x="2670836" y="5001926"/>
                  <a:pt x="2665535" y="5001926"/>
                </a:cubicBezTo>
                <a:cubicBezTo>
                  <a:pt x="2657583" y="5001926"/>
                  <a:pt x="2648428" y="5001293"/>
                  <a:pt x="2638064" y="5000099"/>
                </a:cubicBezTo>
                <a:cubicBezTo>
                  <a:pt x="2641504" y="5003658"/>
                  <a:pt x="2644241" y="5008960"/>
                  <a:pt x="2646485" y="5015874"/>
                </a:cubicBezTo>
                <a:cubicBezTo>
                  <a:pt x="2647469" y="5019012"/>
                  <a:pt x="2648226" y="5020882"/>
                  <a:pt x="2648814" y="5021453"/>
                </a:cubicBezTo>
                <a:cubicBezTo>
                  <a:pt x="2649568" y="5022152"/>
                  <a:pt x="2651859" y="5022611"/>
                  <a:pt x="2655708" y="5022800"/>
                </a:cubicBezTo>
                <a:cubicBezTo>
                  <a:pt x="2659640" y="5023051"/>
                  <a:pt x="2665130" y="5023185"/>
                  <a:pt x="2672178" y="5023185"/>
                </a:cubicBezTo>
                <a:cubicBezTo>
                  <a:pt x="2682752" y="5023185"/>
                  <a:pt x="2690736" y="5021305"/>
                  <a:pt x="2696229" y="5017702"/>
                </a:cubicBezTo>
                <a:cubicBezTo>
                  <a:pt x="2701786" y="5013976"/>
                  <a:pt x="2705054" y="5007661"/>
                  <a:pt x="2706248" y="4998944"/>
                </a:cubicBezTo>
                <a:cubicBezTo>
                  <a:pt x="2708362" y="4982088"/>
                  <a:pt x="2708897" y="4963706"/>
                  <a:pt x="2708135" y="4943826"/>
                </a:cubicBezTo>
                <a:cubicBezTo>
                  <a:pt x="2707682" y="4931321"/>
                  <a:pt x="2707420" y="4924812"/>
                  <a:pt x="2707381" y="4924299"/>
                </a:cubicBezTo>
                <a:cubicBezTo>
                  <a:pt x="2714514" y="4929751"/>
                  <a:pt x="2722314" y="4935182"/>
                  <a:pt x="2731058" y="4940171"/>
                </a:cubicBezTo>
                <a:cubicBezTo>
                  <a:pt x="2733748" y="4941879"/>
                  <a:pt x="2735458" y="4942768"/>
                  <a:pt x="2736227" y="4942768"/>
                </a:cubicBezTo>
                <a:cubicBezTo>
                  <a:pt x="2737151" y="4942768"/>
                  <a:pt x="2738506" y="4941306"/>
                  <a:pt x="2740379" y="4938439"/>
                </a:cubicBezTo>
                <a:cubicBezTo>
                  <a:pt x="2744384" y="4932071"/>
                  <a:pt x="2748402" y="4927076"/>
                  <a:pt x="2752753" y="4923722"/>
                </a:cubicBezTo>
                <a:cubicBezTo>
                  <a:pt x="2737164" y="4916600"/>
                  <a:pt x="2722692" y="4906903"/>
                  <a:pt x="2708893" y="4895345"/>
                </a:cubicBezTo>
                <a:cubicBezTo>
                  <a:pt x="2692998" y="4881920"/>
                  <a:pt x="2680829" y="4866910"/>
                  <a:pt x="2671630" y="4851000"/>
                </a:cubicBezTo>
                <a:cubicBezTo>
                  <a:pt x="2671016" y="4849850"/>
                  <a:pt x="2670382" y="4849268"/>
                  <a:pt x="2669704" y="4849268"/>
                </a:cubicBezTo>
                <a:close/>
                <a:moveTo>
                  <a:pt x="538320" y="4847633"/>
                </a:moveTo>
                <a:cubicBezTo>
                  <a:pt x="536733" y="4853794"/>
                  <a:pt x="533904" y="4861806"/>
                  <a:pt x="529882" y="4871681"/>
                </a:cubicBezTo>
                <a:cubicBezTo>
                  <a:pt x="523836" y="4886527"/>
                  <a:pt x="517789" y="4901373"/>
                  <a:pt x="511743" y="4916219"/>
                </a:cubicBezTo>
                <a:cubicBezTo>
                  <a:pt x="497930" y="4916219"/>
                  <a:pt x="484118" y="4916219"/>
                  <a:pt x="470305" y="4916219"/>
                </a:cubicBezTo>
                <a:cubicBezTo>
                  <a:pt x="459722" y="4916093"/>
                  <a:pt x="449140" y="4915960"/>
                  <a:pt x="438558" y="4915834"/>
                </a:cubicBezTo>
                <a:cubicBezTo>
                  <a:pt x="437410" y="4915834"/>
                  <a:pt x="436682" y="4915932"/>
                  <a:pt x="436369" y="4916122"/>
                </a:cubicBezTo>
                <a:cubicBezTo>
                  <a:pt x="435876" y="4916376"/>
                  <a:pt x="435401" y="4917052"/>
                  <a:pt x="434939" y="4918142"/>
                </a:cubicBezTo>
                <a:cubicBezTo>
                  <a:pt x="432764" y="4923273"/>
                  <a:pt x="430589" y="4928403"/>
                  <a:pt x="428414" y="4933533"/>
                </a:cubicBezTo>
                <a:cubicBezTo>
                  <a:pt x="428006" y="4934495"/>
                  <a:pt x="427859" y="4935106"/>
                  <a:pt x="427985" y="4935361"/>
                </a:cubicBezTo>
                <a:cubicBezTo>
                  <a:pt x="428188" y="4935614"/>
                  <a:pt x="428898" y="4935746"/>
                  <a:pt x="430128" y="4935746"/>
                </a:cubicBezTo>
                <a:cubicBezTo>
                  <a:pt x="440864" y="4935620"/>
                  <a:pt x="451600" y="4935487"/>
                  <a:pt x="462335" y="4935361"/>
                </a:cubicBezTo>
                <a:cubicBezTo>
                  <a:pt x="500911" y="4935361"/>
                  <a:pt x="539487" y="4935361"/>
                  <a:pt x="578063" y="4935361"/>
                </a:cubicBezTo>
                <a:cubicBezTo>
                  <a:pt x="575166" y="4942768"/>
                  <a:pt x="572269" y="4950175"/>
                  <a:pt x="569372" y="4957581"/>
                </a:cubicBezTo>
                <a:cubicBezTo>
                  <a:pt x="534200" y="4957581"/>
                  <a:pt x="499027" y="4957581"/>
                  <a:pt x="463855" y="4957581"/>
                </a:cubicBezTo>
                <a:cubicBezTo>
                  <a:pt x="453059" y="4957456"/>
                  <a:pt x="442264" y="4957322"/>
                  <a:pt x="431469" y="4957197"/>
                </a:cubicBezTo>
                <a:cubicBezTo>
                  <a:pt x="430234" y="4957197"/>
                  <a:pt x="429422" y="4957295"/>
                  <a:pt x="429031" y="4957485"/>
                </a:cubicBezTo>
                <a:cubicBezTo>
                  <a:pt x="428563" y="4957675"/>
                  <a:pt x="428114" y="4958287"/>
                  <a:pt x="427681" y="4959313"/>
                </a:cubicBezTo>
                <a:cubicBezTo>
                  <a:pt x="425626" y="4964187"/>
                  <a:pt x="423570" y="4969060"/>
                  <a:pt x="421515" y="4973934"/>
                </a:cubicBezTo>
                <a:cubicBezTo>
                  <a:pt x="421136" y="4974832"/>
                  <a:pt x="421044" y="4975412"/>
                  <a:pt x="421250" y="4975666"/>
                </a:cubicBezTo>
                <a:cubicBezTo>
                  <a:pt x="421378" y="4975920"/>
                  <a:pt x="422134" y="4976050"/>
                  <a:pt x="423530" y="4976050"/>
                </a:cubicBezTo>
                <a:cubicBezTo>
                  <a:pt x="434476" y="4975925"/>
                  <a:pt x="445422" y="4975791"/>
                  <a:pt x="456367" y="4975666"/>
                </a:cubicBezTo>
                <a:cubicBezTo>
                  <a:pt x="491678" y="4975666"/>
                  <a:pt x="526989" y="4975666"/>
                  <a:pt x="562300" y="4975666"/>
                </a:cubicBezTo>
                <a:cubicBezTo>
                  <a:pt x="559340" y="4983233"/>
                  <a:pt x="556381" y="4990800"/>
                  <a:pt x="553421" y="4998367"/>
                </a:cubicBezTo>
                <a:cubicBezTo>
                  <a:pt x="513847" y="4998367"/>
                  <a:pt x="474272" y="4998367"/>
                  <a:pt x="434698" y="4998367"/>
                </a:cubicBezTo>
                <a:cubicBezTo>
                  <a:pt x="423768" y="4998241"/>
                  <a:pt x="412838" y="4998108"/>
                  <a:pt x="401909" y="4997982"/>
                </a:cubicBezTo>
                <a:cubicBezTo>
                  <a:pt x="400740" y="4997982"/>
                  <a:pt x="399961" y="4998081"/>
                  <a:pt x="399566" y="4998271"/>
                </a:cubicBezTo>
                <a:cubicBezTo>
                  <a:pt x="399144" y="4998525"/>
                  <a:pt x="398704" y="4999201"/>
                  <a:pt x="398242" y="5000291"/>
                </a:cubicBezTo>
                <a:cubicBezTo>
                  <a:pt x="396051" y="5005453"/>
                  <a:pt x="393860" y="5010616"/>
                  <a:pt x="391670" y="5015778"/>
                </a:cubicBezTo>
                <a:cubicBezTo>
                  <a:pt x="391289" y="5016676"/>
                  <a:pt x="391157" y="5017255"/>
                  <a:pt x="391287" y="5017509"/>
                </a:cubicBezTo>
                <a:cubicBezTo>
                  <a:pt x="391417" y="5017764"/>
                  <a:pt x="392141" y="5017894"/>
                  <a:pt x="393470" y="5017894"/>
                </a:cubicBezTo>
                <a:cubicBezTo>
                  <a:pt x="404555" y="5017768"/>
                  <a:pt x="415639" y="5017635"/>
                  <a:pt x="426722" y="5017509"/>
                </a:cubicBezTo>
                <a:cubicBezTo>
                  <a:pt x="466459" y="5017509"/>
                  <a:pt x="506197" y="5017509"/>
                  <a:pt x="545934" y="5017509"/>
                </a:cubicBezTo>
                <a:cubicBezTo>
                  <a:pt x="544981" y="5019947"/>
                  <a:pt x="544028" y="5022383"/>
                  <a:pt x="543075" y="5024820"/>
                </a:cubicBezTo>
                <a:cubicBezTo>
                  <a:pt x="542573" y="5026103"/>
                  <a:pt x="543185" y="5026744"/>
                  <a:pt x="544909" y="5026744"/>
                </a:cubicBezTo>
                <a:cubicBezTo>
                  <a:pt x="551728" y="5026744"/>
                  <a:pt x="558547" y="5026744"/>
                  <a:pt x="565366" y="5026744"/>
                </a:cubicBezTo>
                <a:cubicBezTo>
                  <a:pt x="566620" y="5026744"/>
                  <a:pt x="567440" y="5026645"/>
                  <a:pt x="567829" y="5026455"/>
                </a:cubicBezTo>
                <a:cubicBezTo>
                  <a:pt x="568296" y="5026266"/>
                  <a:pt x="568701" y="5025718"/>
                  <a:pt x="569047" y="5024820"/>
                </a:cubicBezTo>
                <a:cubicBezTo>
                  <a:pt x="572361" y="5015809"/>
                  <a:pt x="575685" y="5006801"/>
                  <a:pt x="579001" y="4997790"/>
                </a:cubicBezTo>
                <a:cubicBezTo>
                  <a:pt x="586136" y="4979289"/>
                  <a:pt x="593270" y="4960788"/>
                  <a:pt x="600405" y="4942287"/>
                </a:cubicBezTo>
                <a:cubicBezTo>
                  <a:pt x="603653" y="4934272"/>
                  <a:pt x="606892" y="4926254"/>
                  <a:pt x="610138" y="4918239"/>
                </a:cubicBezTo>
                <a:cubicBezTo>
                  <a:pt x="610534" y="4917212"/>
                  <a:pt x="610670" y="4916569"/>
                  <a:pt x="610536" y="4916315"/>
                </a:cubicBezTo>
                <a:cubicBezTo>
                  <a:pt x="610349" y="4915997"/>
                  <a:pt x="609573" y="4915834"/>
                  <a:pt x="608196" y="4915834"/>
                </a:cubicBezTo>
                <a:cubicBezTo>
                  <a:pt x="597434" y="4915960"/>
                  <a:pt x="586671" y="4916093"/>
                  <a:pt x="575908" y="4916219"/>
                </a:cubicBezTo>
                <a:cubicBezTo>
                  <a:pt x="562822" y="4916219"/>
                  <a:pt x="549737" y="4916219"/>
                  <a:pt x="536651" y="4916219"/>
                </a:cubicBezTo>
                <a:cubicBezTo>
                  <a:pt x="542617" y="4901373"/>
                  <a:pt x="548582" y="4886527"/>
                  <a:pt x="554547" y="4871681"/>
                </a:cubicBezTo>
                <a:cubicBezTo>
                  <a:pt x="558052" y="4862960"/>
                  <a:pt x="560608" y="4857692"/>
                  <a:pt x="562246" y="4855906"/>
                </a:cubicBezTo>
                <a:cubicBezTo>
                  <a:pt x="564136" y="4854058"/>
                  <a:pt x="565244" y="4852667"/>
                  <a:pt x="565604" y="4851769"/>
                </a:cubicBezTo>
                <a:cubicBezTo>
                  <a:pt x="566196" y="4850294"/>
                  <a:pt x="565362" y="4849457"/>
                  <a:pt x="563101" y="4849268"/>
                </a:cubicBezTo>
                <a:cubicBezTo>
                  <a:pt x="557026" y="4848452"/>
                  <a:pt x="548768" y="4847884"/>
                  <a:pt x="538320" y="4847633"/>
                </a:cubicBezTo>
                <a:close/>
                <a:moveTo>
                  <a:pt x="2163012" y="4846864"/>
                </a:moveTo>
                <a:cubicBezTo>
                  <a:pt x="2164012" y="4851861"/>
                  <a:pt x="2164232" y="4859818"/>
                  <a:pt x="2163736" y="4870719"/>
                </a:cubicBezTo>
                <a:cubicBezTo>
                  <a:pt x="2163181" y="4882936"/>
                  <a:pt x="2162625" y="4895152"/>
                  <a:pt x="2162070" y="4907369"/>
                </a:cubicBezTo>
                <a:cubicBezTo>
                  <a:pt x="2151186" y="4907369"/>
                  <a:pt x="2140303" y="4907369"/>
                  <a:pt x="2129419" y="4907369"/>
                </a:cubicBezTo>
                <a:cubicBezTo>
                  <a:pt x="2129799" y="4900154"/>
                  <a:pt x="2130179" y="4892940"/>
                  <a:pt x="2130559" y="4885725"/>
                </a:cubicBezTo>
                <a:cubicBezTo>
                  <a:pt x="2130998" y="4877389"/>
                  <a:pt x="2131749" y="4872186"/>
                  <a:pt x="2132856" y="4870142"/>
                </a:cubicBezTo>
                <a:cubicBezTo>
                  <a:pt x="2133873" y="4868355"/>
                  <a:pt x="2134378" y="4867096"/>
                  <a:pt x="2134415" y="4866391"/>
                </a:cubicBezTo>
                <a:cubicBezTo>
                  <a:pt x="2134478" y="4865172"/>
                  <a:pt x="2133342" y="4864463"/>
                  <a:pt x="2131007" y="4864275"/>
                </a:cubicBezTo>
                <a:cubicBezTo>
                  <a:pt x="2124311" y="4863583"/>
                  <a:pt x="2115981" y="4863083"/>
                  <a:pt x="2106013" y="4862832"/>
                </a:cubicBezTo>
                <a:cubicBezTo>
                  <a:pt x="2106910" y="4868600"/>
                  <a:pt x="2107029" y="4876619"/>
                  <a:pt x="2106434" y="4886880"/>
                </a:cubicBezTo>
                <a:cubicBezTo>
                  <a:pt x="2106038" y="4893709"/>
                  <a:pt x="2105642" y="4900539"/>
                  <a:pt x="2105247" y="4907369"/>
                </a:cubicBezTo>
                <a:cubicBezTo>
                  <a:pt x="2104292" y="4907369"/>
                  <a:pt x="2103337" y="4907369"/>
                  <a:pt x="2102382" y="4907369"/>
                </a:cubicBezTo>
                <a:cubicBezTo>
                  <a:pt x="2092381" y="4907306"/>
                  <a:pt x="2082380" y="4907239"/>
                  <a:pt x="2072380" y="4907176"/>
                </a:cubicBezTo>
                <a:cubicBezTo>
                  <a:pt x="2071234" y="4907176"/>
                  <a:pt x="2070544" y="4907243"/>
                  <a:pt x="2070305" y="4907369"/>
                </a:cubicBezTo>
                <a:cubicBezTo>
                  <a:pt x="2069985" y="4907559"/>
                  <a:pt x="2069796" y="4908138"/>
                  <a:pt x="2069733" y="4909100"/>
                </a:cubicBezTo>
                <a:cubicBezTo>
                  <a:pt x="2069413" y="4913974"/>
                  <a:pt x="2069092" y="4918848"/>
                  <a:pt x="2068772" y="4923722"/>
                </a:cubicBezTo>
                <a:cubicBezTo>
                  <a:pt x="2068713" y="4924620"/>
                  <a:pt x="2068787" y="4925199"/>
                  <a:pt x="2069003" y="4925453"/>
                </a:cubicBezTo>
                <a:cubicBezTo>
                  <a:pt x="2069219" y="4925707"/>
                  <a:pt x="2069936" y="4925838"/>
                  <a:pt x="2071163" y="4925838"/>
                </a:cubicBezTo>
                <a:cubicBezTo>
                  <a:pt x="2081217" y="4925712"/>
                  <a:pt x="2091270" y="4925579"/>
                  <a:pt x="2101323" y="4925453"/>
                </a:cubicBezTo>
                <a:cubicBezTo>
                  <a:pt x="2121298" y="4925453"/>
                  <a:pt x="2141272" y="4925453"/>
                  <a:pt x="2161247" y="4925453"/>
                </a:cubicBezTo>
                <a:cubicBezTo>
                  <a:pt x="2160802" y="4935233"/>
                  <a:pt x="2160358" y="4945012"/>
                  <a:pt x="2159913" y="4954792"/>
                </a:cubicBezTo>
                <a:cubicBezTo>
                  <a:pt x="2159691" y="4959666"/>
                  <a:pt x="2155870" y="4962102"/>
                  <a:pt x="2148450" y="4962102"/>
                </a:cubicBezTo>
                <a:cubicBezTo>
                  <a:pt x="2143581" y="4962102"/>
                  <a:pt x="2136838" y="4961702"/>
                  <a:pt x="2128221" y="4960948"/>
                </a:cubicBezTo>
                <a:cubicBezTo>
                  <a:pt x="2130916" y="4964833"/>
                  <a:pt x="2132992" y="4969649"/>
                  <a:pt x="2134680" y="4975281"/>
                </a:cubicBezTo>
                <a:cubicBezTo>
                  <a:pt x="2135252" y="4978036"/>
                  <a:pt x="2135728" y="4979742"/>
                  <a:pt x="2136168" y="4980379"/>
                </a:cubicBezTo>
                <a:cubicBezTo>
                  <a:pt x="2136833" y="4981206"/>
                  <a:pt x="2138278" y="4981629"/>
                  <a:pt x="2140529" y="4981629"/>
                </a:cubicBezTo>
                <a:cubicBezTo>
                  <a:pt x="2140995" y="4981629"/>
                  <a:pt x="2141967" y="4981596"/>
                  <a:pt x="2143445" y="4981533"/>
                </a:cubicBezTo>
                <a:cubicBezTo>
                  <a:pt x="2153225" y="4981533"/>
                  <a:pt x="2160417" y="4981200"/>
                  <a:pt x="2165027" y="4980572"/>
                </a:cubicBezTo>
                <a:cubicBezTo>
                  <a:pt x="2169557" y="4979943"/>
                  <a:pt x="2173357" y="4978588"/>
                  <a:pt x="2176482" y="4976628"/>
                </a:cubicBezTo>
                <a:cubicBezTo>
                  <a:pt x="2179367" y="4974795"/>
                  <a:pt x="2181357" y="4972611"/>
                  <a:pt x="2182558" y="4970183"/>
                </a:cubicBezTo>
                <a:cubicBezTo>
                  <a:pt x="2183756" y="4967819"/>
                  <a:pt x="2184424" y="4964187"/>
                  <a:pt x="2184620" y="4959313"/>
                </a:cubicBezTo>
                <a:cubicBezTo>
                  <a:pt x="2184714" y="4951040"/>
                  <a:pt x="2184825" y="4942768"/>
                  <a:pt x="2184922" y="4934495"/>
                </a:cubicBezTo>
                <a:cubicBezTo>
                  <a:pt x="2185044" y="4931481"/>
                  <a:pt x="2185165" y="4928467"/>
                  <a:pt x="2185286" y="4925453"/>
                </a:cubicBezTo>
                <a:cubicBezTo>
                  <a:pt x="2203420" y="4925453"/>
                  <a:pt x="2221555" y="4925453"/>
                  <a:pt x="2239690" y="4925453"/>
                </a:cubicBezTo>
                <a:cubicBezTo>
                  <a:pt x="2249731" y="4925579"/>
                  <a:pt x="2259773" y="4925712"/>
                  <a:pt x="2269816" y="4925838"/>
                </a:cubicBezTo>
                <a:cubicBezTo>
                  <a:pt x="2270966" y="4925838"/>
                  <a:pt x="2271656" y="4925739"/>
                  <a:pt x="2271892" y="4925549"/>
                </a:cubicBezTo>
                <a:cubicBezTo>
                  <a:pt x="2272281" y="4925360"/>
                  <a:pt x="2272484" y="4924748"/>
                  <a:pt x="2272506" y="4923722"/>
                </a:cubicBezTo>
                <a:cubicBezTo>
                  <a:pt x="2272609" y="4918848"/>
                  <a:pt x="2272712" y="4913974"/>
                  <a:pt x="2272815" y="4909100"/>
                </a:cubicBezTo>
                <a:cubicBezTo>
                  <a:pt x="2272834" y="4908202"/>
                  <a:pt x="2272733" y="4907655"/>
                  <a:pt x="2272506" y="4907465"/>
                </a:cubicBezTo>
                <a:cubicBezTo>
                  <a:pt x="2272279" y="4907275"/>
                  <a:pt x="2271519" y="4907176"/>
                  <a:pt x="2270221" y="4907176"/>
                </a:cubicBezTo>
                <a:cubicBezTo>
                  <a:pt x="2260214" y="4907239"/>
                  <a:pt x="2250208" y="4907306"/>
                  <a:pt x="2240201" y="4907369"/>
                </a:cubicBezTo>
                <a:cubicBezTo>
                  <a:pt x="2222138" y="4907369"/>
                  <a:pt x="2204076" y="4907369"/>
                  <a:pt x="2186013" y="4907369"/>
                </a:cubicBezTo>
                <a:cubicBezTo>
                  <a:pt x="2186275" y="4900860"/>
                  <a:pt x="2186536" y="4894351"/>
                  <a:pt x="2186798" y="4887842"/>
                </a:cubicBezTo>
                <a:cubicBezTo>
                  <a:pt x="2196913" y="4887842"/>
                  <a:pt x="2207027" y="4887842"/>
                  <a:pt x="2217141" y="4887842"/>
                </a:cubicBezTo>
                <a:cubicBezTo>
                  <a:pt x="2227974" y="4887967"/>
                  <a:pt x="2238808" y="4888101"/>
                  <a:pt x="2249642" y="4888226"/>
                </a:cubicBezTo>
                <a:cubicBezTo>
                  <a:pt x="2251315" y="4888226"/>
                  <a:pt x="2252168" y="4887585"/>
                  <a:pt x="2252201" y="4886302"/>
                </a:cubicBezTo>
                <a:cubicBezTo>
                  <a:pt x="2252325" y="4881493"/>
                  <a:pt x="2252449" y="4876683"/>
                  <a:pt x="2252573" y="4871874"/>
                </a:cubicBezTo>
                <a:cubicBezTo>
                  <a:pt x="2252596" y="4870976"/>
                  <a:pt x="2252500" y="4870396"/>
                  <a:pt x="2252277" y="4870142"/>
                </a:cubicBezTo>
                <a:cubicBezTo>
                  <a:pt x="2252054" y="4869888"/>
                  <a:pt x="2251340" y="4869757"/>
                  <a:pt x="2250128" y="4869757"/>
                </a:cubicBezTo>
                <a:cubicBezTo>
                  <a:pt x="2239331" y="4869883"/>
                  <a:pt x="2228533" y="4870016"/>
                  <a:pt x="2217734" y="4870142"/>
                </a:cubicBezTo>
                <a:cubicBezTo>
                  <a:pt x="2207660" y="4870142"/>
                  <a:pt x="2197585" y="4870142"/>
                  <a:pt x="2187510" y="4870142"/>
                </a:cubicBezTo>
                <a:cubicBezTo>
                  <a:pt x="2187520" y="4869886"/>
                  <a:pt x="2187531" y="4869629"/>
                  <a:pt x="2187541" y="4869373"/>
                </a:cubicBezTo>
                <a:cubicBezTo>
                  <a:pt x="2187843" y="4861870"/>
                  <a:pt x="2188595" y="4856795"/>
                  <a:pt x="2189851" y="4854174"/>
                </a:cubicBezTo>
                <a:cubicBezTo>
                  <a:pt x="2190708" y="4851935"/>
                  <a:pt x="2191124" y="4850615"/>
                  <a:pt x="2191139" y="4850230"/>
                </a:cubicBezTo>
                <a:cubicBezTo>
                  <a:pt x="2191182" y="4849140"/>
                  <a:pt x="2190115" y="4848495"/>
                  <a:pt x="2187936" y="4848306"/>
                </a:cubicBezTo>
                <a:cubicBezTo>
                  <a:pt x="2181330" y="4847615"/>
                  <a:pt x="2173024" y="4847115"/>
                  <a:pt x="2163012" y="4846864"/>
                </a:cubicBezTo>
                <a:close/>
                <a:moveTo>
                  <a:pt x="1956786" y="4846094"/>
                </a:moveTo>
                <a:cubicBezTo>
                  <a:pt x="1957573" y="4850066"/>
                  <a:pt x="1957534" y="4856451"/>
                  <a:pt x="1956731" y="4865236"/>
                </a:cubicBezTo>
                <a:cubicBezTo>
                  <a:pt x="1956552" y="4867192"/>
                  <a:pt x="1956373" y="4869148"/>
                  <a:pt x="1956194" y="4871104"/>
                </a:cubicBezTo>
                <a:cubicBezTo>
                  <a:pt x="1950853" y="4871104"/>
                  <a:pt x="1945511" y="4871104"/>
                  <a:pt x="1940170" y="4871104"/>
                </a:cubicBezTo>
                <a:cubicBezTo>
                  <a:pt x="1929991" y="4870978"/>
                  <a:pt x="1919814" y="4870845"/>
                  <a:pt x="1909637" y="4870719"/>
                </a:cubicBezTo>
                <a:cubicBezTo>
                  <a:pt x="1908576" y="4870719"/>
                  <a:pt x="1907886" y="4870818"/>
                  <a:pt x="1907562" y="4871008"/>
                </a:cubicBezTo>
                <a:cubicBezTo>
                  <a:pt x="1907230" y="4871261"/>
                  <a:pt x="1907016" y="4871906"/>
                  <a:pt x="1906910" y="4872932"/>
                </a:cubicBezTo>
                <a:cubicBezTo>
                  <a:pt x="1906409" y="4877838"/>
                  <a:pt x="1905906" y="4882744"/>
                  <a:pt x="1905405" y="4887649"/>
                </a:cubicBezTo>
                <a:cubicBezTo>
                  <a:pt x="1905267" y="4888996"/>
                  <a:pt x="1906035" y="4889669"/>
                  <a:pt x="1907709" y="4889669"/>
                </a:cubicBezTo>
                <a:cubicBezTo>
                  <a:pt x="1917954" y="4889544"/>
                  <a:pt x="1928199" y="4889410"/>
                  <a:pt x="1938443" y="4889284"/>
                </a:cubicBezTo>
                <a:cubicBezTo>
                  <a:pt x="1943806" y="4889284"/>
                  <a:pt x="1949169" y="4889284"/>
                  <a:pt x="1954532" y="4889284"/>
                </a:cubicBezTo>
                <a:cubicBezTo>
                  <a:pt x="1953878" y="4896435"/>
                  <a:pt x="1953224" y="4903585"/>
                  <a:pt x="1952570" y="4910735"/>
                </a:cubicBezTo>
                <a:cubicBezTo>
                  <a:pt x="1944125" y="4910735"/>
                  <a:pt x="1935679" y="4910735"/>
                  <a:pt x="1927233" y="4910735"/>
                </a:cubicBezTo>
                <a:cubicBezTo>
                  <a:pt x="1916584" y="4910610"/>
                  <a:pt x="1905935" y="4910476"/>
                  <a:pt x="1895287" y="4910351"/>
                </a:cubicBezTo>
                <a:cubicBezTo>
                  <a:pt x="1894217" y="4910351"/>
                  <a:pt x="1893521" y="4910450"/>
                  <a:pt x="1893193" y="4910639"/>
                </a:cubicBezTo>
                <a:cubicBezTo>
                  <a:pt x="1892866" y="4910829"/>
                  <a:pt x="1892651" y="4911441"/>
                  <a:pt x="1892543" y="4912467"/>
                </a:cubicBezTo>
                <a:cubicBezTo>
                  <a:pt x="1892034" y="4917341"/>
                  <a:pt x="1891524" y="4922214"/>
                  <a:pt x="1891014" y="4927088"/>
                </a:cubicBezTo>
                <a:cubicBezTo>
                  <a:pt x="1890920" y="4927986"/>
                  <a:pt x="1890972" y="4928565"/>
                  <a:pt x="1891178" y="4928820"/>
                </a:cubicBezTo>
                <a:cubicBezTo>
                  <a:pt x="1891385" y="4929074"/>
                  <a:pt x="1892098" y="4929204"/>
                  <a:pt x="1893326" y="4929204"/>
                </a:cubicBezTo>
                <a:cubicBezTo>
                  <a:pt x="1904044" y="4929079"/>
                  <a:pt x="1914762" y="4928945"/>
                  <a:pt x="1925479" y="4928820"/>
                </a:cubicBezTo>
                <a:cubicBezTo>
                  <a:pt x="1934035" y="4928820"/>
                  <a:pt x="1942591" y="4928820"/>
                  <a:pt x="1951147" y="4928820"/>
                </a:cubicBezTo>
                <a:cubicBezTo>
                  <a:pt x="1949196" y="4950175"/>
                  <a:pt x="1947244" y="4971529"/>
                  <a:pt x="1945292" y="4992884"/>
                </a:cubicBezTo>
                <a:cubicBezTo>
                  <a:pt x="1934282" y="4987975"/>
                  <a:pt x="1926253" y="4980139"/>
                  <a:pt x="1920808" y="4969798"/>
                </a:cubicBezTo>
                <a:cubicBezTo>
                  <a:pt x="1922417" y="4965413"/>
                  <a:pt x="1923959" y="4961005"/>
                  <a:pt x="1925562" y="4956620"/>
                </a:cubicBezTo>
                <a:cubicBezTo>
                  <a:pt x="1927077" y="4952330"/>
                  <a:pt x="1928346" y="4949619"/>
                  <a:pt x="1929462" y="4948539"/>
                </a:cubicBezTo>
                <a:cubicBezTo>
                  <a:pt x="1930662" y="4947396"/>
                  <a:pt x="1931298" y="4946263"/>
                  <a:pt x="1931401" y="4945172"/>
                </a:cubicBezTo>
                <a:cubicBezTo>
                  <a:pt x="1931518" y="4943954"/>
                  <a:pt x="1929803" y="4942978"/>
                  <a:pt x="1926251" y="4942287"/>
                </a:cubicBezTo>
                <a:cubicBezTo>
                  <a:pt x="1920498" y="4941281"/>
                  <a:pt x="1913524" y="4940248"/>
                  <a:pt x="1905311" y="4939305"/>
                </a:cubicBezTo>
                <a:cubicBezTo>
                  <a:pt x="1905201" y="4940395"/>
                  <a:pt x="1905120" y="4941196"/>
                  <a:pt x="1905068" y="4941710"/>
                </a:cubicBezTo>
                <a:cubicBezTo>
                  <a:pt x="1904731" y="4945044"/>
                  <a:pt x="1903928" y="4948961"/>
                  <a:pt x="1902608" y="4953445"/>
                </a:cubicBezTo>
                <a:cubicBezTo>
                  <a:pt x="1898973" y="4965233"/>
                  <a:pt x="1894795" y="4975386"/>
                  <a:pt x="1889749" y="4983746"/>
                </a:cubicBezTo>
                <a:cubicBezTo>
                  <a:pt x="1883552" y="4994029"/>
                  <a:pt x="1875580" y="5003632"/>
                  <a:pt x="1865362" y="5012123"/>
                </a:cubicBezTo>
                <a:cubicBezTo>
                  <a:pt x="1868436" y="4983714"/>
                  <a:pt x="1871509" y="4955305"/>
                  <a:pt x="1874582" y="4926896"/>
                </a:cubicBezTo>
                <a:cubicBezTo>
                  <a:pt x="1879835" y="4921367"/>
                  <a:pt x="1884437" y="4916023"/>
                  <a:pt x="1888671" y="4911120"/>
                </a:cubicBezTo>
                <a:cubicBezTo>
                  <a:pt x="1890420" y="4909213"/>
                  <a:pt x="1892271" y="4907673"/>
                  <a:pt x="1894302" y="4906599"/>
                </a:cubicBezTo>
                <a:cubicBezTo>
                  <a:pt x="1895527" y="4905904"/>
                  <a:pt x="1896167" y="4905188"/>
                  <a:pt x="1896241" y="4904483"/>
                </a:cubicBezTo>
                <a:cubicBezTo>
                  <a:pt x="1896354" y="4903393"/>
                  <a:pt x="1895460" y="4902187"/>
                  <a:pt x="1893522" y="4900924"/>
                </a:cubicBezTo>
                <a:cubicBezTo>
                  <a:pt x="1887561" y="4897137"/>
                  <a:pt x="1882207" y="4893861"/>
                  <a:pt x="1877280" y="4891401"/>
                </a:cubicBezTo>
                <a:cubicBezTo>
                  <a:pt x="1874118" y="4896316"/>
                  <a:pt x="1871733" y="4899850"/>
                  <a:pt x="1869964" y="4901886"/>
                </a:cubicBezTo>
                <a:cubicBezTo>
                  <a:pt x="1856568" y="4917500"/>
                  <a:pt x="1840269" y="4932027"/>
                  <a:pt x="1820346" y="4944595"/>
                </a:cubicBezTo>
                <a:cubicBezTo>
                  <a:pt x="1823557" y="4948344"/>
                  <a:pt x="1825822" y="4953265"/>
                  <a:pt x="1827403" y="4959217"/>
                </a:cubicBezTo>
                <a:cubicBezTo>
                  <a:pt x="1828054" y="4961713"/>
                  <a:pt x="1828817" y="4962968"/>
                  <a:pt x="1829745" y="4962968"/>
                </a:cubicBezTo>
                <a:cubicBezTo>
                  <a:pt x="1830441" y="4962968"/>
                  <a:pt x="1832202" y="4961950"/>
                  <a:pt x="1835077" y="4959986"/>
                </a:cubicBezTo>
                <a:cubicBezTo>
                  <a:pt x="1842441" y="4954860"/>
                  <a:pt x="1846798" y="4951572"/>
                  <a:pt x="1848336" y="4950367"/>
                </a:cubicBezTo>
                <a:cubicBezTo>
                  <a:pt x="1847472" y="4957293"/>
                  <a:pt x="1846613" y="4964219"/>
                  <a:pt x="1845748" y="4971145"/>
                </a:cubicBezTo>
                <a:cubicBezTo>
                  <a:pt x="1844654" y="4980796"/>
                  <a:pt x="1843560" y="4990447"/>
                  <a:pt x="1842465" y="5000099"/>
                </a:cubicBezTo>
                <a:cubicBezTo>
                  <a:pt x="1841383" y="5008243"/>
                  <a:pt x="1840309" y="5016388"/>
                  <a:pt x="1839225" y="5024531"/>
                </a:cubicBezTo>
                <a:cubicBezTo>
                  <a:pt x="1839072" y="5025878"/>
                  <a:pt x="1839780" y="5026552"/>
                  <a:pt x="1841347" y="5026552"/>
                </a:cubicBezTo>
                <a:cubicBezTo>
                  <a:pt x="1848087" y="5026552"/>
                  <a:pt x="1854827" y="5026552"/>
                  <a:pt x="1861568" y="5026552"/>
                </a:cubicBezTo>
                <a:cubicBezTo>
                  <a:pt x="1863214" y="5026552"/>
                  <a:pt x="1864109" y="5025878"/>
                  <a:pt x="1864255" y="5024531"/>
                </a:cubicBezTo>
                <a:cubicBezTo>
                  <a:pt x="1864584" y="5020748"/>
                  <a:pt x="1864918" y="5016964"/>
                  <a:pt x="1865248" y="5013181"/>
                </a:cubicBezTo>
                <a:cubicBezTo>
                  <a:pt x="1870261" y="5016212"/>
                  <a:pt x="1874216" y="5019631"/>
                  <a:pt x="1877323" y="5023185"/>
                </a:cubicBezTo>
                <a:cubicBezTo>
                  <a:pt x="1879619" y="5025404"/>
                  <a:pt x="1881083" y="5026552"/>
                  <a:pt x="1881788" y="5026552"/>
                </a:cubicBezTo>
                <a:cubicBezTo>
                  <a:pt x="1882651" y="5026552"/>
                  <a:pt x="1884275" y="5025407"/>
                  <a:pt x="1886721" y="5023185"/>
                </a:cubicBezTo>
                <a:cubicBezTo>
                  <a:pt x="1897470" y="5012586"/>
                  <a:pt x="1905677" y="5001215"/>
                  <a:pt x="1911894" y="4989517"/>
                </a:cubicBezTo>
                <a:cubicBezTo>
                  <a:pt x="1917472" y="4999406"/>
                  <a:pt x="1926247" y="5007090"/>
                  <a:pt x="1938612" y="5012123"/>
                </a:cubicBezTo>
                <a:cubicBezTo>
                  <a:pt x="1953571" y="5018238"/>
                  <a:pt x="1975223" y="5021787"/>
                  <a:pt x="2003672" y="5022415"/>
                </a:cubicBezTo>
                <a:cubicBezTo>
                  <a:pt x="2007969" y="5022541"/>
                  <a:pt x="2014542" y="5022608"/>
                  <a:pt x="2023391" y="5022608"/>
                </a:cubicBezTo>
                <a:cubicBezTo>
                  <a:pt x="2027008" y="5022419"/>
                  <a:pt x="2029220" y="5022088"/>
                  <a:pt x="2030039" y="5021646"/>
                </a:cubicBezTo>
                <a:cubicBezTo>
                  <a:pt x="2030947" y="5021077"/>
                  <a:pt x="2031775" y="5019142"/>
                  <a:pt x="2032569" y="5015874"/>
                </a:cubicBezTo>
                <a:cubicBezTo>
                  <a:pt x="2033760" y="5010427"/>
                  <a:pt x="2035407" y="5005885"/>
                  <a:pt x="2037642" y="5002311"/>
                </a:cubicBezTo>
                <a:cubicBezTo>
                  <a:pt x="2028657" y="5002562"/>
                  <a:pt x="2022254" y="5002696"/>
                  <a:pt x="2018433" y="5002696"/>
                </a:cubicBezTo>
                <a:cubicBezTo>
                  <a:pt x="2017263" y="5002696"/>
                  <a:pt x="2015587" y="5002696"/>
                  <a:pt x="2013404" y="5002696"/>
                </a:cubicBezTo>
                <a:cubicBezTo>
                  <a:pt x="1995781" y="5002696"/>
                  <a:pt x="1981016" y="5001663"/>
                  <a:pt x="1969098" y="4999714"/>
                </a:cubicBezTo>
                <a:cubicBezTo>
                  <a:pt x="1969962" y="4989678"/>
                  <a:pt x="1970826" y="4979642"/>
                  <a:pt x="1971691" y="4969605"/>
                </a:cubicBezTo>
                <a:cubicBezTo>
                  <a:pt x="1980555" y="4969605"/>
                  <a:pt x="1989420" y="4969605"/>
                  <a:pt x="1998284" y="4969605"/>
                </a:cubicBezTo>
                <a:cubicBezTo>
                  <a:pt x="2005590" y="4969731"/>
                  <a:pt x="2012897" y="4969865"/>
                  <a:pt x="2020204" y="4969990"/>
                </a:cubicBezTo>
                <a:cubicBezTo>
                  <a:pt x="2021520" y="4969990"/>
                  <a:pt x="2022321" y="4969859"/>
                  <a:pt x="2022614" y="4969605"/>
                </a:cubicBezTo>
                <a:cubicBezTo>
                  <a:pt x="2022906" y="4969352"/>
                  <a:pt x="2023087" y="4968708"/>
                  <a:pt x="2023164" y="4967682"/>
                </a:cubicBezTo>
                <a:cubicBezTo>
                  <a:pt x="2023525" y="4962872"/>
                  <a:pt x="2023886" y="4958062"/>
                  <a:pt x="2024246" y="4953253"/>
                </a:cubicBezTo>
                <a:cubicBezTo>
                  <a:pt x="2024314" y="4952355"/>
                  <a:pt x="2024244" y="4951775"/>
                  <a:pt x="2024029" y="4951521"/>
                </a:cubicBezTo>
                <a:cubicBezTo>
                  <a:pt x="2023737" y="4951268"/>
                  <a:pt x="2022940" y="4951136"/>
                  <a:pt x="2021629" y="4951136"/>
                </a:cubicBezTo>
                <a:cubicBezTo>
                  <a:pt x="2014332" y="4951262"/>
                  <a:pt x="2007035" y="4951395"/>
                  <a:pt x="1999738" y="4951521"/>
                </a:cubicBezTo>
                <a:cubicBezTo>
                  <a:pt x="1990908" y="4951521"/>
                  <a:pt x="1982078" y="4951521"/>
                  <a:pt x="1973248" y="4951521"/>
                </a:cubicBezTo>
                <a:cubicBezTo>
                  <a:pt x="1973900" y="4943954"/>
                  <a:pt x="1974552" y="4936387"/>
                  <a:pt x="1975204" y="4928820"/>
                </a:cubicBezTo>
                <a:cubicBezTo>
                  <a:pt x="1985409" y="4928820"/>
                  <a:pt x="1995615" y="4928820"/>
                  <a:pt x="2005821" y="4928820"/>
                </a:cubicBezTo>
                <a:cubicBezTo>
                  <a:pt x="2016516" y="4928945"/>
                  <a:pt x="2027211" y="4929079"/>
                  <a:pt x="2037906" y="4929204"/>
                </a:cubicBezTo>
                <a:cubicBezTo>
                  <a:pt x="2038981" y="4929204"/>
                  <a:pt x="2039677" y="4929106"/>
                  <a:pt x="2039999" y="4928916"/>
                </a:cubicBezTo>
                <a:cubicBezTo>
                  <a:pt x="2040322" y="4928726"/>
                  <a:pt x="2040517" y="4928114"/>
                  <a:pt x="2040591" y="4927088"/>
                </a:cubicBezTo>
                <a:cubicBezTo>
                  <a:pt x="2040941" y="4922214"/>
                  <a:pt x="2041292" y="4917341"/>
                  <a:pt x="2041642" y="4912467"/>
                </a:cubicBezTo>
                <a:cubicBezTo>
                  <a:pt x="2041706" y="4911569"/>
                  <a:pt x="2041636" y="4910990"/>
                  <a:pt x="2041422" y="4910735"/>
                </a:cubicBezTo>
                <a:cubicBezTo>
                  <a:pt x="2041208" y="4910481"/>
                  <a:pt x="2040495" y="4910351"/>
                  <a:pt x="2039272" y="4910351"/>
                </a:cubicBezTo>
                <a:cubicBezTo>
                  <a:pt x="2028601" y="4910476"/>
                  <a:pt x="2017929" y="4910610"/>
                  <a:pt x="2007257" y="4910735"/>
                </a:cubicBezTo>
                <a:cubicBezTo>
                  <a:pt x="1997016" y="4910735"/>
                  <a:pt x="1986774" y="4910735"/>
                  <a:pt x="1976532" y="4910735"/>
                </a:cubicBezTo>
                <a:cubicBezTo>
                  <a:pt x="1977148" y="4903585"/>
                  <a:pt x="1977764" y="4896435"/>
                  <a:pt x="1978380" y="4889284"/>
                </a:cubicBezTo>
                <a:cubicBezTo>
                  <a:pt x="1984352" y="4889284"/>
                  <a:pt x="1990324" y="4889284"/>
                  <a:pt x="1996295" y="4889284"/>
                </a:cubicBezTo>
                <a:cubicBezTo>
                  <a:pt x="2006516" y="4889410"/>
                  <a:pt x="2016738" y="4889544"/>
                  <a:pt x="2026961" y="4889669"/>
                </a:cubicBezTo>
                <a:cubicBezTo>
                  <a:pt x="2028635" y="4889669"/>
                  <a:pt x="2029522" y="4888996"/>
                  <a:pt x="2029623" y="4887649"/>
                </a:cubicBezTo>
                <a:cubicBezTo>
                  <a:pt x="2029990" y="4882744"/>
                  <a:pt x="2030358" y="4877838"/>
                  <a:pt x="2030725" y="4872932"/>
                </a:cubicBezTo>
                <a:cubicBezTo>
                  <a:pt x="2030797" y="4871970"/>
                  <a:pt x="2030732" y="4871358"/>
                  <a:pt x="2030521" y="4871104"/>
                </a:cubicBezTo>
                <a:cubicBezTo>
                  <a:pt x="2030310" y="4870850"/>
                  <a:pt x="2029603" y="4870719"/>
                  <a:pt x="2028391" y="4870719"/>
                </a:cubicBezTo>
                <a:cubicBezTo>
                  <a:pt x="2018191" y="4870845"/>
                  <a:pt x="2007991" y="4870978"/>
                  <a:pt x="1997790" y="4871104"/>
                </a:cubicBezTo>
                <a:cubicBezTo>
                  <a:pt x="1991842" y="4871104"/>
                  <a:pt x="1985895" y="4871104"/>
                  <a:pt x="1979947" y="4871104"/>
                </a:cubicBezTo>
                <a:cubicBezTo>
                  <a:pt x="1980179" y="4868411"/>
                  <a:pt x="1980412" y="4865717"/>
                  <a:pt x="1980644" y="4863024"/>
                </a:cubicBezTo>
                <a:cubicBezTo>
                  <a:pt x="1981124" y="4857445"/>
                  <a:pt x="1981855" y="4854101"/>
                  <a:pt x="1982864" y="4853020"/>
                </a:cubicBezTo>
                <a:cubicBezTo>
                  <a:pt x="1983960" y="4851811"/>
                  <a:pt x="1984536" y="4850679"/>
                  <a:pt x="1984623" y="4849653"/>
                </a:cubicBezTo>
                <a:cubicBezTo>
                  <a:pt x="1984728" y="4848435"/>
                  <a:pt x="1983469" y="4847725"/>
                  <a:pt x="1980847" y="4847537"/>
                </a:cubicBezTo>
                <a:cubicBezTo>
                  <a:pt x="1973974" y="4846845"/>
                  <a:pt x="1965955" y="4846345"/>
                  <a:pt x="1956786" y="4846094"/>
                </a:cubicBezTo>
                <a:close/>
                <a:moveTo>
                  <a:pt x="1882531" y="4846094"/>
                </a:moveTo>
                <a:cubicBezTo>
                  <a:pt x="1880206" y="4849218"/>
                  <a:pt x="1877515" y="4852280"/>
                  <a:pt x="1874304" y="4855136"/>
                </a:cubicBezTo>
                <a:cubicBezTo>
                  <a:pt x="1861530" y="4867092"/>
                  <a:pt x="1846635" y="4877792"/>
                  <a:pt x="1829118" y="4886495"/>
                </a:cubicBezTo>
                <a:cubicBezTo>
                  <a:pt x="1832552" y="4889152"/>
                  <a:pt x="1835513" y="4893098"/>
                  <a:pt x="1838249" y="4898134"/>
                </a:cubicBezTo>
                <a:cubicBezTo>
                  <a:pt x="1839987" y="4901131"/>
                  <a:pt x="1841269" y="4902655"/>
                  <a:pt x="1842184" y="4902655"/>
                </a:cubicBezTo>
                <a:cubicBezTo>
                  <a:pt x="1843100" y="4902655"/>
                  <a:pt x="1844820" y="4901833"/>
                  <a:pt x="1847381" y="4900251"/>
                </a:cubicBezTo>
                <a:cubicBezTo>
                  <a:pt x="1866947" y="4888635"/>
                  <a:pt x="1881567" y="4877658"/>
                  <a:pt x="1891843" y="4868122"/>
                </a:cubicBezTo>
                <a:cubicBezTo>
                  <a:pt x="1894899" y="4865265"/>
                  <a:pt x="1897214" y="4863397"/>
                  <a:pt x="1898889" y="4862639"/>
                </a:cubicBezTo>
                <a:cubicBezTo>
                  <a:pt x="1901339" y="4861693"/>
                  <a:pt x="1902614" y="4860619"/>
                  <a:pt x="1902734" y="4859465"/>
                </a:cubicBezTo>
                <a:cubicBezTo>
                  <a:pt x="1902827" y="4858567"/>
                  <a:pt x="1901869" y="4857360"/>
                  <a:pt x="1899818" y="4855906"/>
                </a:cubicBezTo>
                <a:cubicBezTo>
                  <a:pt x="1893704" y="4851992"/>
                  <a:pt x="1888003" y="4848616"/>
                  <a:pt x="1882531" y="4846094"/>
                </a:cubicBezTo>
                <a:close/>
                <a:moveTo>
                  <a:pt x="778258" y="4845324"/>
                </a:moveTo>
                <a:cubicBezTo>
                  <a:pt x="777794" y="4849238"/>
                  <a:pt x="776355" y="4854527"/>
                  <a:pt x="773994" y="4861196"/>
                </a:cubicBezTo>
                <a:cubicBezTo>
                  <a:pt x="773222" y="4863377"/>
                  <a:pt x="772450" y="4865557"/>
                  <a:pt x="771678" y="4867737"/>
                </a:cubicBezTo>
                <a:cubicBezTo>
                  <a:pt x="756953" y="4867737"/>
                  <a:pt x="742227" y="4867737"/>
                  <a:pt x="727502" y="4867737"/>
                </a:cubicBezTo>
                <a:cubicBezTo>
                  <a:pt x="717063" y="4867612"/>
                  <a:pt x="706625" y="4867478"/>
                  <a:pt x="696187" y="4867353"/>
                </a:cubicBezTo>
                <a:cubicBezTo>
                  <a:pt x="694673" y="4867353"/>
                  <a:pt x="693654" y="4868058"/>
                  <a:pt x="693130" y="4869469"/>
                </a:cubicBezTo>
                <a:cubicBezTo>
                  <a:pt x="688677" y="4881879"/>
                  <a:pt x="684216" y="4894285"/>
                  <a:pt x="679765" y="4906695"/>
                </a:cubicBezTo>
                <a:cubicBezTo>
                  <a:pt x="670243" y="4932347"/>
                  <a:pt x="661345" y="4952038"/>
                  <a:pt x="652887" y="4965661"/>
                </a:cubicBezTo>
                <a:cubicBezTo>
                  <a:pt x="643115" y="4981536"/>
                  <a:pt x="631383" y="4995974"/>
                  <a:pt x="617240" y="5008564"/>
                </a:cubicBezTo>
                <a:cubicBezTo>
                  <a:pt x="621004" y="5010831"/>
                  <a:pt x="624793" y="5014817"/>
                  <a:pt x="628941" y="5020203"/>
                </a:cubicBezTo>
                <a:cubicBezTo>
                  <a:pt x="630766" y="5022293"/>
                  <a:pt x="631947" y="5023377"/>
                  <a:pt x="632574" y="5023377"/>
                </a:cubicBezTo>
                <a:cubicBezTo>
                  <a:pt x="633435" y="5023377"/>
                  <a:pt x="635199" y="5022045"/>
                  <a:pt x="637915" y="5019433"/>
                </a:cubicBezTo>
                <a:cubicBezTo>
                  <a:pt x="652307" y="5005433"/>
                  <a:pt x="664109" y="4990195"/>
                  <a:pt x="673797" y="4974127"/>
                </a:cubicBezTo>
                <a:cubicBezTo>
                  <a:pt x="683055" y="4958580"/>
                  <a:pt x="692476" y="4937381"/>
                  <a:pt x="702262" y="4910639"/>
                </a:cubicBezTo>
                <a:cubicBezTo>
                  <a:pt x="705289" y="4902367"/>
                  <a:pt x="708317" y="4894094"/>
                  <a:pt x="711344" y="4885822"/>
                </a:cubicBezTo>
                <a:cubicBezTo>
                  <a:pt x="754140" y="4885822"/>
                  <a:pt x="796935" y="4885822"/>
                  <a:pt x="839731" y="4885822"/>
                </a:cubicBezTo>
                <a:cubicBezTo>
                  <a:pt x="850140" y="4885947"/>
                  <a:pt x="860549" y="4886081"/>
                  <a:pt x="870959" y="4886206"/>
                </a:cubicBezTo>
                <a:cubicBezTo>
                  <a:pt x="872479" y="4886206"/>
                  <a:pt x="873473" y="4885501"/>
                  <a:pt x="873938" y="4884090"/>
                </a:cubicBezTo>
                <a:cubicBezTo>
                  <a:pt x="875548" y="4879216"/>
                  <a:pt x="877157" y="4874343"/>
                  <a:pt x="878766" y="4869469"/>
                </a:cubicBezTo>
                <a:cubicBezTo>
                  <a:pt x="879232" y="4868058"/>
                  <a:pt x="878708" y="4867353"/>
                  <a:pt x="877194" y="4867353"/>
                </a:cubicBezTo>
                <a:cubicBezTo>
                  <a:pt x="866742" y="4867478"/>
                  <a:pt x="856289" y="4867612"/>
                  <a:pt x="845836" y="4867737"/>
                </a:cubicBezTo>
                <a:cubicBezTo>
                  <a:pt x="829104" y="4867737"/>
                  <a:pt x="812372" y="4867737"/>
                  <a:pt x="795641" y="4867737"/>
                </a:cubicBezTo>
                <a:cubicBezTo>
                  <a:pt x="796446" y="4865429"/>
                  <a:pt x="797251" y="4863120"/>
                  <a:pt x="798056" y="4860811"/>
                </a:cubicBezTo>
                <a:cubicBezTo>
                  <a:pt x="799442" y="4856836"/>
                  <a:pt x="800944" y="4854003"/>
                  <a:pt x="802592" y="4852347"/>
                </a:cubicBezTo>
                <a:cubicBezTo>
                  <a:pt x="803983" y="4851202"/>
                  <a:pt x="804901" y="4849942"/>
                  <a:pt x="805369" y="4848595"/>
                </a:cubicBezTo>
                <a:cubicBezTo>
                  <a:pt x="805794" y="4847377"/>
                  <a:pt x="804796" y="4846667"/>
                  <a:pt x="802376" y="4846479"/>
                </a:cubicBezTo>
                <a:cubicBezTo>
                  <a:pt x="794665" y="4845914"/>
                  <a:pt x="786627" y="4845513"/>
                  <a:pt x="778258" y="4845324"/>
                </a:cubicBezTo>
                <a:close/>
                <a:moveTo>
                  <a:pt x="656600" y="4514806"/>
                </a:moveTo>
                <a:cubicBezTo>
                  <a:pt x="656251" y="4514806"/>
                  <a:pt x="655785" y="4514839"/>
                  <a:pt x="655200" y="4514903"/>
                </a:cubicBezTo>
                <a:cubicBezTo>
                  <a:pt x="650678" y="4515280"/>
                  <a:pt x="646158" y="4515679"/>
                  <a:pt x="641635" y="4516057"/>
                </a:cubicBezTo>
                <a:cubicBezTo>
                  <a:pt x="639460" y="4516246"/>
                  <a:pt x="638200" y="4516762"/>
                  <a:pt x="637853" y="4517596"/>
                </a:cubicBezTo>
                <a:cubicBezTo>
                  <a:pt x="637773" y="4517788"/>
                  <a:pt x="637687" y="4518076"/>
                  <a:pt x="637598" y="4518462"/>
                </a:cubicBezTo>
                <a:cubicBezTo>
                  <a:pt x="635295" y="4529306"/>
                  <a:pt x="631713" y="4540458"/>
                  <a:pt x="626947" y="4551937"/>
                </a:cubicBezTo>
                <a:cubicBezTo>
                  <a:pt x="626335" y="4553412"/>
                  <a:pt x="626768" y="4554149"/>
                  <a:pt x="628248" y="4554149"/>
                </a:cubicBezTo>
                <a:cubicBezTo>
                  <a:pt x="628389" y="4554149"/>
                  <a:pt x="628600" y="4554149"/>
                  <a:pt x="628882" y="4554149"/>
                </a:cubicBezTo>
                <a:cubicBezTo>
                  <a:pt x="629305" y="4554149"/>
                  <a:pt x="629586" y="4554149"/>
                  <a:pt x="629727" y="4554149"/>
                </a:cubicBezTo>
                <a:cubicBezTo>
                  <a:pt x="634699" y="4553803"/>
                  <a:pt x="639669" y="4553437"/>
                  <a:pt x="644639" y="4553091"/>
                </a:cubicBezTo>
                <a:cubicBezTo>
                  <a:pt x="646734" y="4552965"/>
                  <a:pt x="648005" y="4552353"/>
                  <a:pt x="648452" y="4551263"/>
                </a:cubicBezTo>
                <a:cubicBezTo>
                  <a:pt x="648531" y="4551071"/>
                  <a:pt x="648676" y="4550718"/>
                  <a:pt x="648886" y="4550205"/>
                </a:cubicBezTo>
                <a:cubicBezTo>
                  <a:pt x="652931" y="4538593"/>
                  <a:pt x="656068" y="4527415"/>
                  <a:pt x="658152" y="4516634"/>
                </a:cubicBezTo>
                <a:cubicBezTo>
                  <a:pt x="658297" y="4515415"/>
                  <a:pt x="657787" y="4514806"/>
                  <a:pt x="656600" y="4514806"/>
                </a:cubicBezTo>
                <a:close/>
                <a:moveTo>
                  <a:pt x="692549" y="4512882"/>
                </a:moveTo>
                <a:cubicBezTo>
                  <a:pt x="692200" y="4512882"/>
                  <a:pt x="691499" y="4512982"/>
                  <a:pt x="690444" y="4513171"/>
                </a:cubicBezTo>
                <a:cubicBezTo>
                  <a:pt x="685893" y="4513801"/>
                  <a:pt x="681345" y="4514465"/>
                  <a:pt x="676791" y="4515095"/>
                </a:cubicBezTo>
                <a:cubicBezTo>
                  <a:pt x="674775" y="4515410"/>
                  <a:pt x="673625" y="4515928"/>
                  <a:pt x="673337" y="4516634"/>
                </a:cubicBezTo>
                <a:cubicBezTo>
                  <a:pt x="673232" y="4516890"/>
                  <a:pt x="673156" y="4517243"/>
                  <a:pt x="673115" y="4517692"/>
                </a:cubicBezTo>
                <a:cubicBezTo>
                  <a:pt x="672111" y="4528022"/>
                  <a:pt x="670258" y="4537726"/>
                  <a:pt x="667778" y="4546839"/>
                </a:cubicBezTo>
                <a:cubicBezTo>
                  <a:pt x="667296" y="4548378"/>
                  <a:pt x="667650" y="4549147"/>
                  <a:pt x="668846" y="4549147"/>
                </a:cubicBezTo>
                <a:cubicBezTo>
                  <a:pt x="669198" y="4549147"/>
                  <a:pt x="669857" y="4549081"/>
                  <a:pt x="670824" y="4548955"/>
                </a:cubicBezTo>
                <a:cubicBezTo>
                  <a:pt x="675904" y="4548325"/>
                  <a:pt x="680978" y="4547661"/>
                  <a:pt x="686056" y="4547031"/>
                </a:cubicBezTo>
                <a:cubicBezTo>
                  <a:pt x="687988" y="4546779"/>
                  <a:pt x="689133" y="4546197"/>
                  <a:pt x="689492" y="4545299"/>
                </a:cubicBezTo>
                <a:cubicBezTo>
                  <a:pt x="689595" y="4545043"/>
                  <a:pt x="689695" y="4544626"/>
                  <a:pt x="689783" y="4544049"/>
                </a:cubicBezTo>
                <a:cubicBezTo>
                  <a:pt x="692068" y="4533523"/>
                  <a:pt x="693468" y="4523754"/>
                  <a:pt x="693696" y="4514710"/>
                </a:cubicBezTo>
                <a:cubicBezTo>
                  <a:pt x="693760" y="4513491"/>
                  <a:pt x="693386" y="4512882"/>
                  <a:pt x="692549" y="4512882"/>
                </a:cubicBezTo>
                <a:close/>
                <a:moveTo>
                  <a:pt x="725528" y="4509131"/>
                </a:moveTo>
                <a:cubicBezTo>
                  <a:pt x="725040" y="4509131"/>
                  <a:pt x="724246" y="4509296"/>
                  <a:pt x="723142" y="4509612"/>
                </a:cubicBezTo>
                <a:cubicBezTo>
                  <a:pt x="719262" y="4510495"/>
                  <a:pt x="715391" y="4511422"/>
                  <a:pt x="711508" y="4512305"/>
                </a:cubicBezTo>
                <a:cubicBezTo>
                  <a:pt x="709462" y="4512873"/>
                  <a:pt x="708340" y="4513427"/>
                  <a:pt x="708135" y="4513941"/>
                </a:cubicBezTo>
                <a:cubicBezTo>
                  <a:pt x="708007" y="4514261"/>
                  <a:pt x="707962" y="4514711"/>
                  <a:pt x="708016" y="4515287"/>
                </a:cubicBezTo>
                <a:cubicBezTo>
                  <a:pt x="708911" y="4521050"/>
                  <a:pt x="708697" y="4528011"/>
                  <a:pt x="707676" y="4536161"/>
                </a:cubicBezTo>
                <a:cubicBezTo>
                  <a:pt x="707427" y="4537509"/>
                  <a:pt x="707891" y="4538181"/>
                  <a:pt x="709084" y="4538181"/>
                </a:cubicBezTo>
                <a:cubicBezTo>
                  <a:pt x="709575" y="4538181"/>
                  <a:pt x="710197" y="4538115"/>
                  <a:pt x="710950" y="4537989"/>
                </a:cubicBezTo>
                <a:cubicBezTo>
                  <a:pt x="715496" y="4537075"/>
                  <a:pt x="720032" y="4536114"/>
                  <a:pt x="724574" y="4535199"/>
                </a:cubicBezTo>
                <a:cubicBezTo>
                  <a:pt x="726480" y="4534821"/>
                  <a:pt x="727582" y="4534237"/>
                  <a:pt x="727884" y="4533468"/>
                </a:cubicBezTo>
                <a:cubicBezTo>
                  <a:pt x="728010" y="4533147"/>
                  <a:pt x="728098" y="4532666"/>
                  <a:pt x="728136" y="4532025"/>
                </a:cubicBezTo>
                <a:cubicBezTo>
                  <a:pt x="728626" y="4523685"/>
                  <a:pt x="728401" y="4516652"/>
                  <a:pt x="727106" y="4510959"/>
                </a:cubicBezTo>
                <a:cubicBezTo>
                  <a:pt x="726877" y="4509743"/>
                  <a:pt x="726364" y="4509131"/>
                  <a:pt x="725528" y="4509131"/>
                </a:cubicBezTo>
                <a:close/>
                <a:moveTo>
                  <a:pt x="614090" y="4509131"/>
                </a:moveTo>
                <a:cubicBezTo>
                  <a:pt x="613463" y="4509131"/>
                  <a:pt x="612749" y="4509679"/>
                  <a:pt x="611935" y="4510766"/>
                </a:cubicBezTo>
                <a:cubicBezTo>
                  <a:pt x="602342" y="4523560"/>
                  <a:pt x="591277" y="4535161"/>
                  <a:pt x="578391" y="4545203"/>
                </a:cubicBezTo>
                <a:cubicBezTo>
                  <a:pt x="577522" y="4545903"/>
                  <a:pt x="577012" y="4546454"/>
                  <a:pt x="576848" y="4546839"/>
                </a:cubicBezTo>
                <a:cubicBezTo>
                  <a:pt x="576628" y="4547351"/>
                  <a:pt x="576978" y="4548005"/>
                  <a:pt x="577925" y="4548762"/>
                </a:cubicBezTo>
                <a:cubicBezTo>
                  <a:pt x="581013" y="4551034"/>
                  <a:pt x="584024" y="4553418"/>
                  <a:pt x="587123" y="4555688"/>
                </a:cubicBezTo>
                <a:cubicBezTo>
                  <a:pt x="588074" y="4556446"/>
                  <a:pt x="588889" y="4556842"/>
                  <a:pt x="589594" y="4556842"/>
                </a:cubicBezTo>
                <a:cubicBezTo>
                  <a:pt x="590087" y="4556842"/>
                  <a:pt x="590809" y="4556452"/>
                  <a:pt x="591774" y="4555688"/>
                </a:cubicBezTo>
                <a:cubicBezTo>
                  <a:pt x="605270" y="4544174"/>
                  <a:pt x="616840" y="4531256"/>
                  <a:pt x="626871" y="4517307"/>
                </a:cubicBezTo>
                <a:cubicBezTo>
                  <a:pt x="627200" y="4516860"/>
                  <a:pt x="627416" y="4516506"/>
                  <a:pt x="627523" y="4516249"/>
                </a:cubicBezTo>
                <a:cubicBezTo>
                  <a:pt x="627845" y="4515480"/>
                  <a:pt x="627308" y="4514762"/>
                  <a:pt x="625897" y="4514133"/>
                </a:cubicBezTo>
                <a:cubicBezTo>
                  <a:pt x="622584" y="4512718"/>
                  <a:pt x="619309" y="4511220"/>
                  <a:pt x="616001" y="4509804"/>
                </a:cubicBezTo>
                <a:cubicBezTo>
                  <a:pt x="615141" y="4509363"/>
                  <a:pt x="614508" y="4509131"/>
                  <a:pt x="614090" y="4509131"/>
                </a:cubicBezTo>
                <a:close/>
                <a:moveTo>
                  <a:pt x="965542" y="4465075"/>
                </a:moveTo>
                <a:cubicBezTo>
                  <a:pt x="972955" y="4465075"/>
                  <a:pt x="980367" y="4465075"/>
                  <a:pt x="987780" y="4465075"/>
                </a:cubicBezTo>
                <a:cubicBezTo>
                  <a:pt x="985279" y="4472514"/>
                  <a:pt x="982779" y="4479952"/>
                  <a:pt x="980278" y="4487391"/>
                </a:cubicBezTo>
                <a:cubicBezTo>
                  <a:pt x="972825" y="4487391"/>
                  <a:pt x="965373" y="4487391"/>
                  <a:pt x="957920" y="4487391"/>
                </a:cubicBezTo>
                <a:cubicBezTo>
                  <a:pt x="960461" y="4479952"/>
                  <a:pt x="963002" y="4472514"/>
                  <a:pt x="965542" y="4465075"/>
                </a:cubicBezTo>
                <a:close/>
                <a:moveTo>
                  <a:pt x="924481" y="4465075"/>
                </a:moveTo>
                <a:cubicBezTo>
                  <a:pt x="931307" y="4465075"/>
                  <a:pt x="938134" y="4465075"/>
                  <a:pt x="944960" y="4465075"/>
                </a:cubicBezTo>
                <a:cubicBezTo>
                  <a:pt x="942382" y="4472514"/>
                  <a:pt x="939804" y="4479952"/>
                  <a:pt x="937226" y="4487391"/>
                </a:cubicBezTo>
                <a:cubicBezTo>
                  <a:pt x="930362" y="4487391"/>
                  <a:pt x="923499" y="4487391"/>
                  <a:pt x="916635" y="4487391"/>
                </a:cubicBezTo>
                <a:cubicBezTo>
                  <a:pt x="919251" y="4479952"/>
                  <a:pt x="921866" y="4472514"/>
                  <a:pt x="924481" y="4465075"/>
                </a:cubicBezTo>
                <a:close/>
                <a:moveTo>
                  <a:pt x="674960" y="4433331"/>
                </a:moveTo>
                <a:cubicBezTo>
                  <a:pt x="702396" y="4433331"/>
                  <a:pt x="729833" y="4433331"/>
                  <a:pt x="757269" y="4433331"/>
                </a:cubicBezTo>
                <a:cubicBezTo>
                  <a:pt x="756053" y="4436409"/>
                  <a:pt x="754836" y="4439487"/>
                  <a:pt x="753619" y="4442565"/>
                </a:cubicBezTo>
                <a:cubicBezTo>
                  <a:pt x="726120" y="4442565"/>
                  <a:pt x="698622" y="4442565"/>
                  <a:pt x="671123" y="4442565"/>
                </a:cubicBezTo>
                <a:cubicBezTo>
                  <a:pt x="672402" y="4439487"/>
                  <a:pt x="673681" y="4436409"/>
                  <a:pt x="674960" y="4433331"/>
                </a:cubicBezTo>
                <a:close/>
                <a:moveTo>
                  <a:pt x="978324" y="4427656"/>
                </a:moveTo>
                <a:cubicBezTo>
                  <a:pt x="985669" y="4427656"/>
                  <a:pt x="993014" y="4427656"/>
                  <a:pt x="1000358" y="4427656"/>
                </a:cubicBezTo>
                <a:cubicBezTo>
                  <a:pt x="998041" y="4434549"/>
                  <a:pt x="995724" y="4441443"/>
                  <a:pt x="993406" y="4448337"/>
                </a:cubicBezTo>
                <a:cubicBezTo>
                  <a:pt x="986024" y="4448337"/>
                  <a:pt x="978642" y="4448337"/>
                  <a:pt x="971260" y="4448337"/>
                </a:cubicBezTo>
                <a:cubicBezTo>
                  <a:pt x="973614" y="4441443"/>
                  <a:pt x="975969" y="4434549"/>
                  <a:pt x="978324" y="4427656"/>
                </a:cubicBezTo>
                <a:close/>
                <a:moveTo>
                  <a:pt x="937636" y="4427656"/>
                </a:moveTo>
                <a:cubicBezTo>
                  <a:pt x="944400" y="4427656"/>
                  <a:pt x="951164" y="4427656"/>
                  <a:pt x="957929" y="4427656"/>
                </a:cubicBezTo>
                <a:cubicBezTo>
                  <a:pt x="955539" y="4434549"/>
                  <a:pt x="953150" y="4441443"/>
                  <a:pt x="950761" y="4448337"/>
                </a:cubicBezTo>
                <a:cubicBezTo>
                  <a:pt x="943962" y="4448337"/>
                  <a:pt x="937164" y="4448337"/>
                  <a:pt x="930365" y="4448337"/>
                </a:cubicBezTo>
                <a:cubicBezTo>
                  <a:pt x="932789" y="4441443"/>
                  <a:pt x="935212" y="4434549"/>
                  <a:pt x="937636" y="4427656"/>
                </a:cubicBezTo>
                <a:close/>
                <a:moveTo>
                  <a:pt x="684352" y="4410726"/>
                </a:moveTo>
                <a:cubicBezTo>
                  <a:pt x="711637" y="4410726"/>
                  <a:pt x="738921" y="4410726"/>
                  <a:pt x="766205" y="4410726"/>
                </a:cubicBezTo>
                <a:cubicBezTo>
                  <a:pt x="764988" y="4413804"/>
                  <a:pt x="763772" y="4416882"/>
                  <a:pt x="762555" y="4419960"/>
                </a:cubicBezTo>
                <a:cubicBezTo>
                  <a:pt x="735209" y="4419960"/>
                  <a:pt x="707862" y="4419960"/>
                  <a:pt x="680515" y="4419960"/>
                </a:cubicBezTo>
                <a:cubicBezTo>
                  <a:pt x="681794" y="4416882"/>
                  <a:pt x="683073" y="4413804"/>
                  <a:pt x="684352" y="4410726"/>
                </a:cubicBezTo>
                <a:close/>
                <a:moveTo>
                  <a:pt x="519145" y="4380906"/>
                </a:moveTo>
                <a:cubicBezTo>
                  <a:pt x="517297" y="4386425"/>
                  <a:pt x="514840" y="4392481"/>
                  <a:pt x="511806" y="4399086"/>
                </a:cubicBezTo>
                <a:cubicBezTo>
                  <a:pt x="511040" y="4400754"/>
                  <a:pt x="510333" y="4402293"/>
                  <a:pt x="509685" y="4403704"/>
                </a:cubicBezTo>
                <a:cubicBezTo>
                  <a:pt x="503753" y="4416015"/>
                  <a:pt x="499341" y="4424902"/>
                  <a:pt x="496420" y="4430349"/>
                </a:cubicBezTo>
                <a:cubicBezTo>
                  <a:pt x="480387" y="4430349"/>
                  <a:pt x="464354" y="4430349"/>
                  <a:pt x="448321" y="4430349"/>
                </a:cubicBezTo>
                <a:cubicBezTo>
                  <a:pt x="439494" y="4430223"/>
                  <a:pt x="430667" y="4430090"/>
                  <a:pt x="421841" y="4429964"/>
                </a:cubicBezTo>
                <a:cubicBezTo>
                  <a:pt x="420815" y="4429964"/>
                  <a:pt x="420121" y="4430062"/>
                  <a:pt x="419754" y="4430253"/>
                </a:cubicBezTo>
                <a:cubicBezTo>
                  <a:pt x="419388" y="4430443"/>
                  <a:pt x="418960" y="4431054"/>
                  <a:pt x="418469" y="4432080"/>
                </a:cubicBezTo>
                <a:cubicBezTo>
                  <a:pt x="415892" y="4437467"/>
                  <a:pt x="413314" y="4442854"/>
                  <a:pt x="410736" y="4448241"/>
                </a:cubicBezTo>
                <a:cubicBezTo>
                  <a:pt x="410245" y="4449267"/>
                  <a:pt x="410037" y="4449909"/>
                  <a:pt x="410124" y="4450165"/>
                </a:cubicBezTo>
                <a:cubicBezTo>
                  <a:pt x="410181" y="4450485"/>
                  <a:pt x="410787" y="4450646"/>
                  <a:pt x="411956" y="4450646"/>
                </a:cubicBezTo>
                <a:cubicBezTo>
                  <a:pt x="420949" y="4450520"/>
                  <a:pt x="429942" y="4450387"/>
                  <a:pt x="438934" y="4450261"/>
                </a:cubicBezTo>
                <a:cubicBezTo>
                  <a:pt x="454255" y="4450261"/>
                  <a:pt x="469576" y="4450261"/>
                  <a:pt x="484897" y="4450261"/>
                </a:cubicBezTo>
                <a:cubicBezTo>
                  <a:pt x="476488" y="4463519"/>
                  <a:pt x="467421" y="4475200"/>
                  <a:pt x="457440" y="4485083"/>
                </a:cubicBezTo>
                <a:cubicBezTo>
                  <a:pt x="432389" y="4509554"/>
                  <a:pt x="400863" y="4527927"/>
                  <a:pt x="362404" y="4539335"/>
                </a:cubicBezTo>
                <a:cubicBezTo>
                  <a:pt x="365653" y="4543329"/>
                  <a:pt x="367672" y="4547528"/>
                  <a:pt x="368808" y="4551744"/>
                </a:cubicBezTo>
                <a:cubicBezTo>
                  <a:pt x="369523" y="4554749"/>
                  <a:pt x="370424" y="4556265"/>
                  <a:pt x="371622" y="4556265"/>
                </a:cubicBezTo>
                <a:cubicBezTo>
                  <a:pt x="372327" y="4556265"/>
                  <a:pt x="374293" y="4555737"/>
                  <a:pt x="377533" y="4554726"/>
                </a:cubicBezTo>
                <a:cubicBezTo>
                  <a:pt x="416109" y="4540723"/>
                  <a:pt x="448380" y="4519910"/>
                  <a:pt x="474899" y="4493259"/>
                </a:cubicBezTo>
                <a:cubicBezTo>
                  <a:pt x="481208" y="4487010"/>
                  <a:pt x="486737" y="4480641"/>
                  <a:pt x="491660" y="4474309"/>
                </a:cubicBezTo>
                <a:cubicBezTo>
                  <a:pt x="490596" y="4509713"/>
                  <a:pt x="503786" y="4536604"/>
                  <a:pt x="532424" y="4553860"/>
                </a:cubicBezTo>
                <a:cubicBezTo>
                  <a:pt x="534527" y="4555184"/>
                  <a:pt x="535875" y="4555881"/>
                  <a:pt x="536509" y="4555881"/>
                </a:cubicBezTo>
                <a:cubicBezTo>
                  <a:pt x="537637" y="4555881"/>
                  <a:pt x="539847" y="4554228"/>
                  <a:pt x="543190" y="4550975"/>
                </a:cubicBezTo>
                <a:cubicBezTo>
                  <a:pt x="548998" y="4545495"/>
                  <a:pt x="555263" y="4540481"/>
                  <a:pt x="562159" y="4536161"/>
                </a:cubicBezTo>
                <a:cubicBezTo>
                  <a:pt x="545276" y="4529380"/>
                  <a:pt x="532941" y="4518712"/>
                  <a:pt x="524501" y="4504898"/>
                </a:cubicBezTo>
                <a:cubicBezTo>
                  <a:pt x="515430" y="4489922"/>
                  <a:pt x="512595" y="4471562"/>
                  <a:pt x="514887" y="4450261"/>
                </a:cubicBezTo>
                <a:cubicBezTo>
                  <a:pt x="531685" y="4450261"/>
                  <a:pt x="548483" y="4450261"/>
                  <a:pt x="565281" y="4450261"/>
                </a:cubicBezTo>
                <a:cubicBezTo>
                  <a:pt x="574191" y="4450387"/>
                  <a:pt x="583101" y="4450520"/>
                  <a:pt x="592012" y="4450646"/>
                </a:cubicBezTo>
                <a:cubicBezTo>
                  <a:pt x="592974" y="4450646"/>
                  <a:pt x="593633" y="4450547"/>
                  <a:pt x="593993" y="4450357"/>
                </a:cubicBezTo>
                <a:cubicBezTo>
                  <a:pt x="594380" y="4450103"/>
                  <a:pt x="594822" y="4449395"/>
                  <a:pt x="595322" y="4448241"/>
                </a:cubicBezTo>
                <a:cubicBezTo>
                  <a:pt x="597657" y="4442854"/>
                  <a:pt x="599992" y="4437467"/>
                  <a:pt x="602327" y="4432080"/>
                </a:cubicBezTo>
                <a:cubicBezTo>
                  <a:pt x="602716" y="4431183"/>
                  <a:pt x="602867" y="4430604"/>
                  <a:pt x="602769" y="4430349"/>
                </a:cubicBezTo>
                <a:cubicBezTo>
                  <a:pt x="602672" y="4430094"/>
                  <a:pt x="602082" y="4429964"/>
                  <a:pt x="600988" y="4429964"/>
                </a:cubicBezTo>
                <a:cubicBezTo>
                  <a:pt x="592010" y="4430090"/>
                  <a:pt x="583032" y="4430223"/>
                  <a:pt x="574054" y="4430349"/>
                </a:cubicBezTo>
                <a:cubicBezTo>
                  <a:pt x="556004" y="4430349"/>
                  <a:pt x="537954" y="4430349"/>
                  <a:pt x="519905" y="4430349"/>
                </a:cubicBezTo>
                <a:cubicBezTo>
                  <a:pt x="523079" y="4424582"/>
                  <a:pt x="527593" y="4415502"/>
                  <a:pt x="533482" y="4403126"/>
                </a:cubicBezTo>
                <a:cubicBezTo>
                  <a:pt x="537034" y="4395753"/>
                  <a:pt x="539744" y="4391156"/>
                  <a:pt x="541650" y="4389371"/>
                </a:cubicBezTo>
                <a:cubicBezTo>
                  <a:pt x="543196" y="4387776"/>
                  <a:pt x="544219" y="4386389"/>
                  <a:pt x="544741" y="4385235"/>
                </a:cubicBezTo>
                <a:cubicBezTo>
                  <a:pt x="545351" y="4383888"/>
                  <a:pt x="544524" y="4382948"/>
                  <a:pt x="542254" y="4382445"/>
                </a:cubicBezTo>
                <a:cubicBezTo>
                  <a:pt x="537641" y="4381753"/>
                  <a:pt x="529940" y="4381221"/>
                  <a:pt x="519145" y="4380906"/>
                </a:cubicBezTo>
                <a:close/>
                <a:moveTo>
                  <a:pt x="1179158" y="4378597"/>
                </a:moveTo>
                <a:cubicBezTo>
                  <a:pt x="1178209" y="4385526"/>
                  <a:pt x="1175805" y="4395431"/>
                  <a:pt x="1171997" y="4408321"/>
                </a:cubicBezTo>
                <a:cubicBezTo>
                  <a:pt x="1168909" y="4418774"/>
                  <a:pt x="1165822" y="4429227"/>
                  <a:pt x="1162734" y="4439680"/>
                </a:cubicBezTo>
                <a:cubicBezTo>
                  <a:pt x="1159582" y="4439680"/>
                  <a:pt x="1156429" y="4439680"/>
                  <a:pt x="1153277" y="4439680"/>
                </a:cubicBezTo>
                <a:cubicBezTo>
                  <a:pt x="1144456" y="4439617"/>
                  <a:pt x="1135636" y="4439550"/>
                  <a:pt x="1126816" y="4439487"/>
                </a:cubicBezTo>
                <a:cubicBezTo>
                  <a:pt x="1125856" y="4439487"/>
                  <a:pt x="1125255" y="4439553"/>
                  <a:pt x="1125010" y="4439680"/>
                </a:cubicBezTo>
                <a:cubicBezTo>
                  <a:pt x="1124676" y="4439870"/>
                  <a:pt x="1124364" y="4440449"/>
                  <a:pt x="1124071" y="4441411"/>
                </a:cubicBezTo>
                <a:cubicBezTo>
                  <a:pt x="1122488" y="4446606"/>
                  <a:pt x="1120905" y="4451800"/>
                  <a:pt x="1119322" y="4456994"/>
                </a:cubicBezTo>
                <a:cubicBezTo>
                  <a:pt x="1119029" y="4457956"/>
                  <a:pt x="1118954" y="4458535"/>
                  <a:pt x="1119104" y="4458726"/>
                </a:cubicBezTo>
                <a:cubicBezTo>
                  <a:pt x="1119255" y="4458916"/>
                  <a:pt x="1119843" y="4459014"/>
                  <a:pt x="1120875" y="4459014"/>
                </a:cubicBezTo>
                <a:cubicBezTo>
                  <a:pt x="1129777" y="4458951"/>
                  <a:pt x="1138677" y="4458885"/>
                  <a:pt x="1147578" y="4458822"/>
                </a:cubicBezTo>
                <a:cubicBezTo>
                  <a:pt x="1150745" y="4458822"/>
                  <a:pt x="1153912" y="4458822"/>
                  <a:pt x="1157079" y="4458822"/>
                </a:cubicBezTo>
                <a:cubicBezTo>
                  <a:pt x="1149833" y="4483351"/>
                  <a:pt x="1142587" y="4507880"/>
                  <a:pt x="1135341" y="4532409"/>
                </a:cubicBezTo>
                <a:cubicBezTo>
                  <a:pt x="1129314" y="4532409"/>
                  <a:pt x="1123287" y="4532409"/>
                  <a:pt x="1117260" y="4532409"/>
                </a:cubicBezTo>
                <a:cubicBezTo>
                  <a:pt x="1107662" y="4532284"/>
                  <a:pt x="1098065" y="4532150"/>
                  <a:pt x="1088468" y="4532025"/>
                </a:cubicBezTo>
                <a:cubicBezTo>
                  <a:pt x="1087417" y="4532025"/>
                  <a:pt x="1086736" y="4532139"/>
                  <a:pt x="1086421" y="4532361"/>
                </a:cubicBezTo>
                <a:cubicBezTo>
                  <a:pt x="1086105" y="4532584"/>
                  <a:pt x="1085792" y="4533211"/>
                  <a:pt x="1085476" y="4534237"/>
                </a:cubicBezTo>
                <a:cubicBezTo>
                  <a:pt x="1083881" y="4539431"/>
                  <a:pt x="1082285" y="4544626"/>
                  <a:pt x="1080689" y="4549820"/>
                </a:cubicBezTo>
                <a:cubicBezTo>
                  <a:pt x="1080413" y="4550718"/>
                  <a:pt x="1080338" y="4551297"/>
                  <a:pt x="1080474" y="4551552"/>
                </a:cubicBezTo>
                <a:cubicBezTo>
                  <a:pt x="1080610" y="4551807"/>
                  <a:pt x="1081236" y="4551937"/>
                  <a:pt x="1082362" y="4551937"/>
                </a:cubicBezTo>
                <a:cubicBezTo>
                  <a:pt x="1092083" y="4551811"/>
                  <a:pt x="1101803" y="4551678"/>
                  <a:pt x="1111522" y="4551552"/>
                </a:cubicBezTo>
                <a:cubicBezTo>
                  <a:pt x="1131763" y="4551552"/>
                  <a:pt x="1152005" y="4551552"/>
                  <a:pt x="1172246" y="4551552"/>
                </a:cubicBezTo>
                <a:cubicBezTo>
                  <a:pt x="1181820" y="4551678"/>
                  <a:pt x="1191394" y="4551811"/>
                  <a:pt x="1200969" y="4551937"/>
                </a:cubicBezTo>
                <a:cubicBezTo>
                  <a:pt x="1202096" y="4551937"/>
                  <a:pt x="1202825" y="4551838"/>
                  <a:pt x="1203162" y="4551648"/>
                </a:cubicBezTo>
                <a:cubicBezTo>
                  <a:pt x="1203498" y="4551458"/>
                  <a:pt x="1203807" y="4550846"/>
                  <a:pt x="1204092" y="4549820"/>
                </a:cubicBezTo>
                <a:cubicBezTo>
                  <a:pt x="1205535" y="4544626"/>
                  <a:pt x="1206978" y="4539431"/>
                  <a:pt x="1208420" y="4534237"/>
                </a:cubicBezTo>
                <a:cubicBezTo>
                  <a:pt x="1208688" y="4533275"/>
                  <a:pt x="1208755" y="4532664"/>
                  <a:pt x="1208613" y="4532409"/>
                </a:cubicBezTo>
                <a:cubicBezTo>
                  <a:pt x="1208400" y="4532156"/>
                  <a:pt x="1207704" y="4532025"/>
                  <a:pt x="1206512" y="4532025"/>
                </a:cubicBezTo>
                <a:cubicBezTo>
                  <a:pt x="1196911" y="4532150"/>
                  <a:pt x="1187309" y="4532284"/>
                  <a:pt x="1177706" y="4532409"/>
                </a:cubicBezTo>
                <a:cubicBezTo>
                  <a:pt x="1171188" y="4532409"/>
                  <a:pt x="1164671" y="4532409"/>
                  <a:pt x="1158153" y="4532409"/>
                </a:cubicBezTo>
                <a:cubicBezTo>
                  <a:pt x="1165265" y="4507880"/>
                  <a:pt x="1172377" y="4483351"/>
                  <a:pt x="1179489" y="4458822"/>
                </a:cubicBezTo>
                <a:cubicBezTo>
                  <a:pt x="1183930" y="4458822"/>
                  <a:pt x="1188370" y="4458822"/>
                  <a:pt x="1192811" y="4458822"/>
                </a:cubicBezTo>
                <a:cubicBezTo>
                  <a:pt x="1201674" y="4458885"/>
                  <a:pt x="1210538" y="4458951"/>
                  <a:pt x="1219402" y="4459014"/>
                </a:cubicBezTo>
                <a:cubicBezTo>
                  <a:pt x="1220434" y="4459014"/>
                  <a:pt x="1221071" y="4458949"/>
                  <a:pt x="1221314" y="4458822"/>
                </a:cubicBezTo>
                <a:cubicBezTo>
                  <a:pt x="1221714" y="4458632"/>
                  <a:pt x="1222055" y="4458020"/>
                  <a:pt x="1222342" y="4456994"/>
                </a:cubicBezTo>
                <a:cubicBezTo>
                  <a:pt x="1223794" y="4451800"/>
                  <a:pt x="1225247" y="4446606"/>
                  <a:pt x="1226699" y="4441411"/>
                </a:cubicBezTo>
                <a:cubicBezTo>
                  <a:pt x="1226950" y="4440513"/>
                  <a:pt x="1227002" y="4439966"/>
                  <a:pt x="1226848" y="4439776"/>
                </a:cubicBezTo>
                <a:cubicBezTo>
                  <a:pt x="1226694" y="4439585"/>
                  <a:pt x="1226038" y="4439487"/>
                  <a:pt x="1224873" y="4439487"/>
                </a:cubicBezTo>
                <a:cubicBezTo>
                  <a:pt x="1216015" y="4439550"/>
                  <a:pt x="1207157" y="4439617"/>
                  <a:pt x="1198299" y="4439680"/>
                </a:cubicBezTo>
                <a:cubicBezTo>
                  <a:pt x="1193879" y="4439680"/>
                  <a:pt x="1189459" y="4439680"/>
                  <a:pt x="1185039" y="4439680"/>
                </a:cubicBezTo>
                <a:cubicBezTo>
                  <a:pt x="1188126" y="4429034"/>
                  <a:pt x="1191212" y="4418389"/>
                  <a:pt x="1194299" y="4407744"/>
                </a:cubicBezTo>
                <a:cubicBezTo>
                  <a:pt x="1197869" y="4395431"/>
                  <a:pt x="1200523" y="4388206"/>
                  <a:pt x="1202298" y="4386100"/>
                </a:cubicBezTo>
                <a:cubicBezTo>
                  <a:pt x="1203372" y="4384760"/>
                  <a:pt x="1204101" y="4383375"/>
                  <a:pt x="1204509" y="4381964"/>
                </a:cubicBezTo>
                <a:cubicBezTo>
                  <a:pt x="1204825" y="4380874"/>
                  <a:pt x="1203906" y="4380196"/>
                  <a:pt x="1201751" y="4379944"/>
                </a:cubicBezTo>
                <a:cubicBezTo>
                  <a:pt x="1195522" y="4379315"/>
                  <a:pt x="1187993" y="4378849"/>
                  <a:pt x="1179158" y="4378597"/>
                </a:cubicBezTo>
                <a:close/>
                <a:moveTo>
                  <a:pt x="1092546" y="4378405"/>
                </a:moveTo>
                <a:cubicBezTo>
                  <a:pt x="1091896" y="4383922"/>
                  <a:pt x="1089878" y="4391936"/>
                  <a:pt x="1086544" y="4402453"/>
                </a:cubicBezTo>
                <a:cubicBezTo>
                  <a:pt x="1085691" y="4405146"/>
                  <a:pt x="1084837" y="4407840"/>
                  <a:pt x="1083983" y="4410533"/>
                </a:cubicBezTo>
                <a:cubicBezTo>
                  <a:pt x="1082656" y="4410533"/>
                  <a:pt x="1081330" y="4410533"/>
                  <a:pt x="1080003" y="4410533"/>
                </a:cubicBezTo>
                <a:cubicBezTo>
                  <a:pt x="1072672" y="4410376"/>
                  <a:pt x="1065342" y="4410210"/>
                  <a:pt x="1058012" y="4410052"/>
                </a:cubicBezTo>
                <a:cubicBezTo>
                  <a:pt x="1056992" y="4410052"/>
                  <a:pt x="1056350" y="4410150"/>
                  <a:pt x="1056082" y="4410341"/>
                </a:cubicBezTo>
                <a:cubicBezTo>
                  <a:pt x="1055657" y="4410594"/>
                  <a:pt x="1055281" y="4411239"/>
                  <a:pt x="1054948" y="4412265"/>
                </a:cubicBezTo>
                <a:cubicBezTo>
                  <a:pt x="1053370" y="4417139"/>
                  <a:pt x="1051791" y="4422012"/>
                  <a:pt x="1050212" y="4426886"/>
                </a:cubicBezTo>
                <a:cubicBezTo>
                  <a:pt x="1049921" y="4427784"/>
                  <a:pt x="1049833" y="4428363"/>
                  <a:pt x="1049958" y="4428618"/>
                </a:cubicBezTo>
                <a:cubicBezTo>
                  <a:pt x="1050152" y="4428872"/>
                  <a:pt x="1050790" y="4429002"/>
                  <a:pt x="1051884" y="4429002"/>
                </a:cubicBezTo>
                <a:cubicBezTo>
                  <a:pt x="1059341" y="4428876"/>
                  <a:pt x="1066797" y="4428743"/>
                  <a:pt x="1074254" y="4428618"/>
                </a:cubicBezTo>
                <a:cubicBezTo>
                  <a:pt x="1082181" y="4428618"/>
                  <a:pt x="1090109" y="4428618"/>
                  <a:pt x="1098036" y="4428618"/>
                </a:cubicBezTo>
                <a:cubicBezTo>
                  <a:pt x="1089771" y="4439095"/>
                  <a:pt x="1079950" y="4449262"/>
                  <a:pt x="1068192" y="4458726"/>
                </a:cubicBezTo>
                <a:cubicBezTo>
                  <a:pt x="1054531" y="4469739"/>
                  <a:pt x="1039988" y="4479324"/>
                  <a:pt x="1024215" y="4486910"/>
                </a:cubicBezTo>
                <a:cubicBezTo>
                  <a:pt x="1025796" y="4490034"/>
                  <a:pt x="1026687" y="4494738"/>
                  <a:pt x="1027155" y="4500954"/>
                </a:cubicBezTo>
                <a:cubicBezTo>
                  <a:pt x="1027525" y="4503966"/>
                  <a:pt x="1028128" y="4505476"/>
                  <a:pt x="1029033" y="4505476"/>
                </a:cubicBezTo>
                <a:cubicBezTo>
                  <a:pt x="1029729" y="4505476"/>
                  <a:pt x="1031494" y="4504591"/>
                  <a:pt x="1034360" y="4502878"/>
                </a:cubicBezTo>
                <a:cubicBezTo>
                  <a:pt x="1041779" y="4498762"/>
                  <a:pt x="1050223" y="4493197"/>
                  <a:pt x="1059898" y="4486525"/>
                </a:cubicBezTo>
                <a:cubicBezTo>
                  <a:pt x="1054918" y="4502237"/>
                  <a:pt x="1049938" y="4517949"/>
                  <a:pt x="1044958" y="4533660"/>
                </a:cubicBezTo>
                <a:cubicBezTo>
                  <a:pt x="1042367" y="4541387"/>
                  <a:pt x="1039781" y="4549116"/>
                  <a:pt x="1037188" y="4556842"/>
                </a:cubicBezTo>
                <a:cubicBezTo>
                  <a:pt x="1036883" y="4557804"/>
                  <a:pt x="1036792" y="4558415"/>
                  <a:pt x="1036926" y="4558670"/>
                </a:cubicBezTo>
                <a:cubicBezTo>
                  <a:pt x="1037130" y="4558924"/>
                  <a:pt x="1037826" y="4559055"/>
                  <a:pt x="1039025" y="4559055"/>
                </a:cubicBezTo>
                <a:cubicBezTo>
                  <a:pt x="1044809" y="4559055"/>
                  <a:pt x="1050592" y="4559055"/>
                  <a:pt x="1056376" y="4559055"/>
                </a:cubicBezTo>
                <a:cubicBezTo>
                  <a:pt x="1057504" y="4559055"/>
                  <a:pt x="1058274" y="4558956"/>
                  <a:pt x="1058688" y="4558766"/>
                </a:cubicBezTo>
                <a:cubicBezTo>
                  <a:pt x="1059051" y="4558512"/>
                  <a:pt x="1059390" y="4557869"/>
                  <a:pt x="1059710" y="4556842"/>
                </a:cubicBezTo>
                <a:cubicBezTo>
                  <a:pt x="1061975" y="4549114"/>
                  <a:pt x="1064249" y="4541388"/>
                  <a:pt x="1066515" y="4533660"/>
                </a:cubicBezTo>
                <a:cubicBezTo>
                  <a:pt x="1072274" y="4515191"/>
                  <a:pt x="1078032" y="4496722"/>
                  <a:pt x="1083791" y="4478253"/>
                </a:cubicBezTo>
                <a:cubicBezTo>
                  <a:pt x="1087500" y="4485008"/>
                  <a:pt x="1091565" y="4491209"/>
                  <a:pt x="1096435" y="4496530"/>
                </a:cubicBezTo>
                <a:cubicBezTo>
                  <a:pt x="1097908" y="4498114"/>
                  <a:pt x="1099068" y="4498934"/>
                  <a:pt x="1099972" y="4498934"/>
                </a:cubicBezTo>
                <a:cubicBezTo>
                  <a:pt x="1101223" y="4498934"/>
                  <a:pt x="1103003" y="4497478"/>
                  <a:pt x="1105360" y="4494606"/>
                </a:cubicBezTo>
                <a:cubicBezTo>
                  <a:pt x="1109713" y="4489117"/>
                  <a:pt x="1113800" y="4484799"/>
                  <a:pt x="1117782" y="4481812"/>
                </a:cubicBezTo>
                <a:cubicBezTo>
                  <a:pt x="1106699" y="4474692"/>
                  <a:pt x="1098849" y="4466811"/>
                  <a:pt x="1093700" y="4458726"/>
                </a:cubicBezTo>
                <a:cubicBezTo>
                  <a:pt x="1103796" y="4449311"/>
                  <a:pt x="1112602" y="4439608"/>
                  <a:pt x="1120484" y="4429964"/>
                </a:cubicBezTo>
                <a:cubicBezTo>
                  <a:pt x="1121962" y="4428306"/>
                  <a:pt x="1124156" y="4426385"/>
                  <a:pt x="1127138" y="4424289"/>
                </a:cubicBezTo>
                <a:cubicBezTo>
                  <a:pt x="1128824" y="4423274"/>
                  <a:pt x="1129822" y="4422205"/>
                  <a:pt x="1130154" y="4421114"/>
                </a:cubicBezTo>
                <a:cubicBezTo>
                  <a:pt x="1130525" y="4419896"/>
                  <a:pt x="1129416" y="4417490"/>
                  <a:pt x="1126705" y="4413996"/>
                </a:cubicBezTo>
                <a:cubicBezTo>
                  <a:pt x="1123891" y="4410634"/>
                  <a:pt x="1121873" y="4408898"/>
                  <a:pt x="1120513" y="4408898"/>
                </a:cubicBezTo>
                <a:cubicBezTo>
                  <a:pt x="1120037" y="4408898"/>
                  <a:pt x="1119179" y="4409162"/>
                  <a:pt x="1117929" y="4409668"/>
                </a:cubicBezTo>
                <a:cubicBezTo>
                  <a:pt x="1116795" y="4410237"/>
                  <a:pt x="1115383" y="4410533"/>
                  <a:pt x="1113682" y="4410533"/>
                </a:cubicBezTo>
                <a:cubicBezTo>
                  <a:pt x="1110756" y="4410533"/>
                  <a:pt x="1107830" y="4410533"/>
                  <a:pt x="1104905" y="4410533"/>
                </a:cubicBezTo>
                <a:cubicBezTo>
                  <a:pt x="1105835" y="4407551"/>
                  <a:pt x="1106764" y="4404569"/>
                  <a:pt x="1107694" y="4401587"/>
                </a:cubicBezTo>
                <a:cubicBezTo>
                  <a:pt x="1110473" y="4392673"/>
                  <a:pt x="1112534" y="4387439"/>
                  <a:pt x="1113901" y="4385908"/>
                </a:cubicBezTo>
                <a:cubicBezTo>
                  <a:pt x="1115302" y="4384056"/>
                  <a:pt x="1116126" y="4382669"/>
                  <a:pt x="1116406" y="4381772"/>
                </a:cubicBezTo>
                <a:cubicBezTo>
                  <a:pt x="1116765" y="4380617"/>
                  <a:pt x="1115860" y="4379940"/>
                  <a:pt x="1113692" y="4379751"/>
                </a:cubicBezTo>
                <a:cubicBezTo>
                  <a:pt x="1106957" y="4379060"/>
                  <a:pt x="1099911" y="4378594"/>
                  <a:pt x="1092546" y="4378405"/>
                </a:cubicBezTo>
                <a:close/>
                <a:moveTo>
                  <a:pt x="972533" y="4378212"/>
                </a:moveTo>
                <a:cubicBezTo>
                  <a:pt x="971665" y="4385270"/>
                  <a:pt x="968982" y="4395174"/>
                  <a:pt x="964559" y="4407936"/>
                </a:cubicBezTo>
                <a:cubicBezTo>
                  <a:pt x="964281" y="4408738"/>
                  <a:pt x="964003" y="4409539"/>
                  <a:pt x="963725" y="4410341"/>
                </a:cubicBezTo>
                <a:cubicBezTo>
                  <a:pt x="959949" y="4410341"/>
                  <a:pt x="956174" y="4410341"/>
                  <a:pt x="952398" y="4410341"/>
                </a:cubicBezTo>
                <a:cubicBezTo>
                  <a:pt x="943598" y="4410215"/>
                  <a:pt x="934799" y="4410082"/>
                  <a:pt x="926001" y="4409956"/>
                </a:cubicBezTo>
                <a:cubicBezTo>
                  <a:pt x="925049" y="4409956"/>
                  <a:pt x="924403" y="4410054"/>
                  <a:pt x="924062" y="4410245"/>
                </a:cubicBezTo>
                <a:cubicBezTo>
                  <a:pt x="923720" y="4410435"/>
                  <a:pt x="923368" y="4411046"/>
                  <a:pt x="923002" y="4412072"/>
                </a:cubicBezTo>
                <a:cubicBezTo>
                  <a:pt x="919322" y="4422782"/>
                  <a:pt x="915637" y="4433490"/>
                  <a:pt x="911959" y="4444201"/>
                </a:cubicBezTo>
                <a:cubicBezTo>
                  <a:pt x="907536" y="4456610"/>
                  <a:pt x="903114" y="4469019"/>
                  <a:pt x="898691" y="4481427"/>
                </a:cubicBezTo>
                <a:cubicBezTo>
                  <a:pt x="890042" y="4474931"/>
                  <a:pt x="884018" y="4467082"/>
                  <a:pt x="880072" y="4458341"/>
                </a:cubicBezTo>
                <a:cubicBezTo>
                  <a:pt x="889665" y="4449559"/>
                  <a:pt x="897800" y="4440802"/>
                  <a:pt x="904787" y="4432369"/>
                </a:cubicBezTo>
                <a:cubicBezTo>
                  <a:pt x="907598" y="4428986"/>
                  <a:pt x="910118" y="4426519"/>
                  <a:pt x="912431" y="4425058"/>
                </a:cubicBezTo>
                <a:cubicBezTo>
                  <a:pt x="914582" y="4423854"/>
                  <a:pt x="915943" y="4422397"/>
                  <a:pt x="916539" y="4420730"/>
                </a:cubicBezTo>
                <a:cubicBezTo>
                  <a:pt x="916928" y="4419640"/>
                  <a:pt x="915899" y="4417362"/>
                  <a:pt x="913327" y="4413996"/>
                </a:cubicBezTo>
                <a:cubicBezTo>
                  <a:pt x="910302" y="4410383"/>
                  <a:pt x="908018" y="4408513"/>
                  <a:pt x="906318" y="4408513"/>
                </a:cubicBezTo>
                <a:cubicBezTo>
                  <a:pt x="905910" y="4408513"/>
                  <a:pt x="904925" y="4408908"/>
                  <a:pt x="903350" y="4409668"/>
                </a:cubicBezTo>
                <a:cubicBezTo>
                  <a:pt x="902254" y="4410238"/>
                  <a:pt x="900928" y="4410533"/>
                  <a:pt x="899363" y="4410533"/>
                </a:cubicBezTo>
                <a:cubicBezTo>
                  <a:pt x="897424" y="4410533"/>
                  <a:pt x="895485" y="4410533"/>
                  <a:pt x="893546" y="4410533"/>
                </a:cubicBezTo>
                <a:cubicBezTo>
                  <a:pt x="894619" y="4407583"/>
                  <a:pt x="895693" y="4404634"/>
                  <a:pt x="896766" y="4401684"/>
                </a:cubicBezTo>
                <a:cubicBezTo>
                  <a:pt x="899637" y="4393796"/>
                  <a:pt x="902101" y="4388654"/>
                  <a:pt x="904193" y="4386293"/>
                </a:cubicBezTo>
                <a:cubicBezTo>
                  <a:pt x="905758" y="4384441"/>
                  <a:pt x="906688" y="4383054"/>
                  <a:pt x="907014" y="4382156"/>
                </a:cubicBezTo>
                <a:cubicBezTo>
                  <a:pt x="907410" y="4381066"/>
                  <a:pt x="906541" y="4380388"/>
                  <a:pt x="904405" y="4380136"/>
                </a:cubicBezTo>
                <a:cubicBezTo>
                  <a:pt x="897192" y="4379193"/>
                  <a:pt x="889913" y="4378594"/>
                  <a:pt x="882558" y="4378405"/>
                </a:cubicBezTo>
                <a:cubicBezTo>
                  <a:pt x="881846" y="4384244"/>
                  <a:pt x="879573" y="4392257"/>
                  <a:pt x="875810" y="4402453"/>
                </a:cubicBezTo>
                <a:cubicBezTo>
                  <a:pt x="874816" y="4405146"/>
                  <a:pt x="873822" y="4407840"/>
                  <a:pt x="872828" y="4410533"/>
                </a:cubicBezTo>
                <a:cubicBezTo>
                  <a:pt x="871774" y="4410533"/>
                  <a:pt x="870719" y="4410533"/>
                  <a:pt x="869665" y="4410533"/>
                </a:cubicBezTo>
                <a:cubicBezTo>
                  <a:pt x="862534" y="4410407"/>
                  <a:pt x="855404" y="4410274"/>
                  <a:pt x="848275" y="4410149"/>
                </a:cubicBezTo>
                <a:cubicBezTo>
                  <a:pt x="847255" y="4410149"/>
                  <a:pt x="846607" y="4410246"/>
                  <a:pt x="846330" y="4410437"/>
                </a:cubicBezTo>
                <a:cubicBezTo>
                  <a:pt x="845916" y="4410627"/>
                  <a:pt x="845518" y="4411239"/>
                  <a:pt x="845133" y="4412265"/>
                </a:cubicBezTo>
                <a:cubicBezTo>
                  <a:pt x="843302" y="4417139"/>
                  <a:pt x="841471" y="4422012"/>
                  <a:pt x="839640" y="4426886"/>
                </a:cubicBezTo>
                <a:cubicBezTo>
                  <a:pt x="839302" y="4427784"/>
                  <a:pt x="839185" y="4428362"/>
                  <a:pt x="839297" y="4428618"/>
                </a:cubicBezTo>
                <a:cubicBezTo>
                  <a:pt x="839477" y="4428872"/>
                  <a:pt x="840109" y="4429002"/>
                  <a:pt x="841203" y="4429002"/>
                </a:cubicBezTo>
                <a:cubicBezTo>
                  <a:pt x="848461" y="4428876"/>
                  <a:pt x="855719" y="4428743"/>
                  <a:pt x="862977" y="4428618"/>
                </a:cubicBezTo>
                <a:cubicBezTo>
                  <a:pt x="870597" y="4428618"/>
                  <a:pt x="878217" y="4428618"/>
                  <a:pt x="885837" y="4428618"/>
                </a:cubicBezTo>
                <a:cubicBezTo>
                  <a:pt x="876539" y="4439670"/>
                  <a:pt x="865992" y="4450286"/>
                  <a:pt x="853824" y="4460073"/>
                </a:cubicBezTo>
                <a:cubicBezTo>
                  <a:pt x="839881" y="4471217"/>
                  <a:pt x="825544" y="4480759"/>
                  <a:pt x="810482" y="4488161"/>
                </a:cubicBezTo>
                <a:cubicBezTo>
                  <a:pt x="811964" y="4492633"/>
                  <a:pt x="812372" y="4497970"/>
                  <a:pt x="811977" y="4504129"/>
                </a:cubicBezTo>
                <a:cubicBezTo>
                  <a:pt x="811821" y="4506246"/>
                  <a:pt x="812179" y="4507303"/>
                  <a:pt x="813084" y="4507303"/>
                </a:cubicBezTo>
                <a:cubicBezTo>
                  <a:pt x="813990" y="4507303"/>
                  <a:pt x="815893" y="4506354"/>
                  <a:pt x="818829" y="4504514"/>
                </a:cubicBezTo>
                <a:cubicBezTo>
                  <a:pt x="828141" y="4498744"/>
                  <a:pt x="836634" y="4492858"/>
                  <a:pt x="844537" y="4487199"/>
                </a:cubicBezTo>
                <a:cubicBezTo>
                  <a:pt x="839543" y="4500730"/>
                  <a:pt x="834550" y="4514261"/>
                  <a:pt x="829556" y="4527792"/>
                </a:cubicBezTo>
                <a:cubicBezTo>
                  <a:pt x="825829" y="4537507"/>
                  <a:pt x="822107" y="4547224"/>
                  <a:pt x="818378" y="4556939"/>
                </a:cubicBezTo>
                <a:cubicBezTo>
                  <a:pt x="818046" y="4557836"/>
                  <a:pt x="817936" y="4558415"/>
                  <a:pt x="818056" y="4558670"/>
                </a:cubicBezTo>
                <a:cubicBezTo>
                  <a:pt x="818176" y="4558925"/>
                  <a:pt x="818866" y="4559055"/>
                  <a:pt x="820136" y="4559055"/>
                </a:cubicBezTo>
                <a:cubicBezTo>
                  <a:pt x="825848" y="4559055"/>
                  <a:pt x="831561" y="4559055"/>
                  <a:pt x="837274" y="4559055"/>
                </a:cubicBezTo>
                <a:cubicBezTo>
                  <a:pt x="838403" y="4559055"/>
                  <a:pt x="839142" y="4558956"/>
                  <a:pt x="839495" y="4558766"/>
                </a:cubicBezTo>
                <a:cubicBezTo>
                  <a:pt x="839919" y="4558576"/>
                  <a:pt x="840316" y="4557965"/>
                  <a:pt x="840689" y="4556939"/>
                </a:cubicBezTo>
                <a:cubicBezTo>
                  <a:pt x="844080" y="4547222"/>
                  <a:pt x="847480" y="4537509"/>
                  <a:pt x="850873" y="4527792"/>
                </a:cubicBezTo>
                <a:cubicBezTo>
                  <a:pt x="856684" y="4511824"/>
                  <a:pt x="862495" y="4495856"/>
                  <a:pt x="868306" y="4479888"/>
                </a:cubicBezTo>
                <a:cubicBezTo>
                  <a:pt x="870992" y="4486591"/>
                  <a:pt x="874039" y="4492513"/>
                  <a:pt x="877884" y="4497395"/>
                </a:cubicBezTo>
                <a:cubicBezTo>
                  <a:pt x="879110" y="4498854"/>
                  <a:pt x="880078" y="4499608"/>
                  <a:pt x="880842" y="4499608"/>
                </a:cubicBezTo>
                <a:cubicBezTo>
                  <a:pt x="881677" y="4499608"/>
                  <a:pt x="882894" y="4498796"/>
                  <a:pt x="884521" y="4497203"/>
                </a:cubicBezTo>
                <a:cubicBezTo>
                  <a:pt x="889283" y="4492167"/>
                  <a:pt x="893532" y="4488040"/>
                  <a:pt x="897422" y="4484986"/>
                </a:cubicBezTo>
                <a:cubicBezTo>
                  <a:pt x="893487" y="4495631"/>
                  <a:pt x="890392" y="4503937"/>
                  <a:pt x="888124" y="4509900"/>
                </a:cubicBezTo>
                <a:cubicBezTo>
                  <a:pt x="887484" y="4511696"/>
                  <a:pt x="887141" y="4512658"/>
                  <a:pt x="887095" y="4512786"/>
                </a:cubicBezTo>
                <a:cubicBezTo>
                  <a:pt x="886752" y="4513748"/>
                  <a:pt x="886649" y="4514327"/>
                  <a:pt x="886792" y="4514518"/>
                </a:cubicBezTo>
                <a:cubicBezTo>
                  <a:pt x="886913" y="4514773"/>
                  <a:pt x="887527" y="4514903"/>
                  <a:pt x="888644" y="4514903"/>
                </a:cubicBezTo>
                <a:cubicBezTo>
                  <a:pt x="893599" y="4514903"/>
                  <a:pt x="898554" y="4514903"/>
                  <a:pt x="903509" y="4514903"/>
                </a:cubicBezTo>
                <a:cubicBezTo>
                  <a:pt x="904975" y="4514903"/>
                  <a:pt x="905950" y="4514804"/>
                  <a:pt x="906437" y="4514614"/>
                </a:cubicBezTo>
                <a:cubicBezTo>
                  <a:pt x="906924" y="4514424"/>
                  <a:pt x="907347" y="4513812"/>
                  <a:pt x="907708" y="4512786"/>
                </a:cubicBezTo>
                <a:cubicBezTo>
                  <a:pt x="908677" y="4510029"/>
                  <a:pt x="909646" y="4507271"/>
                  <a:pt x="910616" y="4504514"/>
                </a:cubicBezTo>
                <a:cubicBezTo>
                  <a:pt x="917438" y="4504514"/>
                  <a:pt x="924260" y="4504514"/>
                  <a:pt x="931083" y="4504514"/>
                </a:cubicBezTo>
                <a:cubicBezTo>
                  <a:pt x="927826" y="4513908"/>
                  <a:pt x="924570" y="4523303"/>
                  <a:pt x="921313" y="4532698"/>
                </a:cubicBezTo>
                <a:cubicBezTo>
                  <a:pt x="918414" y="4540649"/>
                  <a:pt x="915522" y="4548603"/>
                  <a:pt x="912621" y="4556554"/>
                </a:cubicBezTo>
                <a:cubicBezTo>
                  <a:pt x="912132" y="4557965"/>
                  <a:pt x="912593" y="4558670"/>
                  <a:pt x="914003" y="4558670"/>
                </a:cubicBezTo>
                <a:cubicBezTo>
                  <a:pt x="919927" y="4558670"/>
                  <a:pt x="925851" y="4558670"/>
                  <a:pt x="931775" y="4558670"/>
                </a:cubicBezTo>
                <a:cubicBezTo>
                  <a:pt x="932833" y="4558670"/>
                  <a:pt x="933499" y="4558572"/>
                  <a:pt x="933778" y="4558382"/>
                </a:cubicBezTo>
                <a:cubicBezTo>
                  <a:pt x="934197" y="4558192"/>
                  <a:pt x="934580" y="4557580"/>
                  <a:pt x="934931" y="4556554"/>
                </a:cubicBezTo>
                <a:cubicBezTo>
                  <a:pt x="937524" y="4548537"/>
                  <a:pt x="940126" y="4540523"/>
                  <a:pt x="942720" y="4532506"/>
                </a:cubicBezTo>
                <a:cubicBezTo>
                  <a:pt x="945907" y="4523175"/>
                  <a:pt x="949094" y="4513844"/>
                  <a:pt x="952280" y="4504514"/>
                </a:cubicBezTo>
                <a:cubicBezTo>
                  <a:pt x="959694" y="4504514"/>
                  <a:pt x="967108" y="4504514"/>
                  <a:pt x="974522" y="4504514"/>
                </a:cubicBezTo>
                <a:cubicBezTo>
                  <a:pt x="973682" y="4507015"/>
                  <a:pt x="972841" y="4509516"/>
                  <a:pt x="972000" y="4512017"/>
                </a:cubicBezTo>
                <a:cubicBezTo>
                  <a:pt x="971655" y="4513043"/>
                  <a:pt x="971541" y="4513686"/>
                  <a:pt x="971667" y="4513941"/>
                </a:cubicBezTo>
                <a:cubicBezTo>
                  <a:pt x="971794" y="4514195"/>
                  <a:pt x="972410" y="4514325"/>
                  <a:pt x="973527" y="4514325"/>
                </a:cubicBezTo>
                <a:cubicBezTo>
                  <a:pt x="978969" y="4514325"/>
                  <a:pt x="984412" y="4514325"/>
                  <a:pt x="989855" y="4514325"/>
                </a:cubicBezTo>
                <a:cubicBezTo>
                  <a:pt x="990832" y="4514325"/>
                  <a:pt x="991478" y="4514211"/>
                  <a:pt x="991798" y="4513989"/>
                </a:cubicBezTo>
                <a:cubicBezTo>
                  <a:pt x="992118" y="4513766"/>
                  <a:pt x="992457" y="4513107"/>
                  <a:pt x="992818" y="4512017"/>
                </a:cubicBezTo>
                <a:cubicBezTo>
                  <a:pt x="997493" y="4497683"/>
                  <a:pt x="1002173" y="4483352"/>
                  <a:pt x="1006849" y="4469019"/>
                </a:cubicBezTo>
                <a:cubicBezTo>
                  <a:pt x="1009982" y="4459560"/>
                  <a:pt x="1013115" y="4450101"/>
                  <a:pt x="1016248" y="4440642"/>
                </a:cubicBezTo>
                <a:cubicBezTo>
                  <a:pt x="1019471" y="4431119"/>
                  <a:pt x="1022691" y="4421595"/>
                  <a:pt x="1025914" y="4412072"/>
                </a:cubicBezTo>
                <a:cubicBezTo>
                  <a:pt x="1026381" y="4410661"/>
                  <a:pt x="1025900" y="4409956"/>
                  <a:pt x="1024472" y="4409956"/>
                </a:cubicBezTo>
                <a:cubicBezTo>
                  <a:pt x="1015585" y="4410082"/>
                  <a:pt x="1006698" y="4410215"/>
                  <a:pt x="997811" y="4410341"/>
                </a:cubicBezTo>
                <a:cubicBezTo>
                  <a:pt x="993354" y="4410341"/>
                  <a:pt x="988898" y="4410341"/>
                  <a:pt x="984442" y="4410341"/>
                </a:cubicBezTo>
                <a:cubicBezTo>
                  <a:pt x="984781" y="4409347"/>
                  <a:pt x="985121" y="4408353"/>
                  <a:pt x="985460" y="4407359"/>
                </a:cubicBezTo>
                <a:cubicBezTo>
                  <a:pt x="989578" y="4395303"/>
                  <a:pt x="992504" y="4388080"/>
                  <a:pt x="994272" y="4385715"/>
                </a:cubicBezTo>
                <a:cubicBezTo>
                  <a:pt x="995795" y="4383864"/>
                  <a:pt x="996672" y="4382541"/>
                  <a:pt x="996935" y="4381772"/>
                </a:cubicBezTo>
                <a:cubicBezTo>
                  <a:pt x="997306" y="4380681"/>
                  <a:pt x="996490" y="4380003"/>
                  <a:pt x="994483" y="4379751"/>
                </a:cubicBezTo>
                <a:cubicBezTo>
                  <a:pt x="988825" y="4378934"/>
                  <a:pt x="981511" y="4378401"/>
                  <a:pt x="972533" y="4378212"/>
                </a:cubicBezTo>
                <a:close/>
                <a:moveTo>
                  <a:pt x="723886" y="4376962"/>
                </a:moveTo>
                <a:cubicBezTo>
                  <a:pt x="721722" y="4380741"/>
                  <a:pt x="719283" y="4384382"/>
                  <a:pt x="716496" y="4387832"/>
                </a:cubicBezTo>
                <a:cubicBezTo>
                  <a:pt x="714247" y="4390386"/>
                  <a:pt x="712035" y="4392974"/>
                  <a:pt x="709783" y="4395527"/>
                </a:cubicBezTo>
                <a:cubicBezTo>
                  <a:pt x="706461" y="4395527"/>
                  <a:pt x="703140" y="4395527"/>
                  <a:pt x="699818" y="4395527"/>
                </a:cubicBezTo>
                <a:cubicBezTo>
                  <a:pt x="690449" y="4395401"/>
                  <a:pt x="681081" y="4395268"/>
                  <a:pt x="671713" y="4395142"/>
                </a:cubicBezTo>
                <a:cubicBezTo>
                  <a:pt x="670697" y="4395142"/>
                  <a:pt x="670013" y="4395241"/>
                  <a:pt x="669660" y="4395431"/>
                </a:cubicBezTo>
                <a:cubicBezTo>
                  <a:pt x="669307" y="4395621"/>
                  <a:pt x="668903" y="4396265"/>
                  <a:pt x="668444" y="4397355"/>
                </a:cubicBezTo>
                <a:cubicBezTo>
                  <a:pt x="665249" y="4405276"/>
                  <a:pt x="662048" y="4413194"/>
                  <a:pt x="658855" y="4421114"/>
                </a:cubicBezTo>
                <a:cubicBezTo>
                  <a:pt x="650707" y="4440481"/>
                  <a:pt x="642560" y="4459848"/>
                  <a:pt x="634412" y="4479215"/>
                </a:cubicBezTo>
                <a:cubicBezTo>
                  <a:pt x="630845" y="4487358"/>
                  <a:pt x="627284" y="4495505"/>
                  <a:pt x="623715" y="4503648"/>
                </a:cubicBezTo>
                <a:cubicBezTo>
                  <a:pt x="623310" y="4504610"/>
                  <a:pt x="623155" y="4505220"/>
                  <a:pt x="623259" y="4505476"/>
                </a:cubicBezTo>
                <a:cubicBezTo>
                  <a:pt x="623364" y="4505731"/>
                  <a:pt x="624003" y="4505860"/>
                  <a:pt x="625187" y="4505860"/>
                </a:cubicBezTo>
                <a:cubicBezTo>
                  <a:pt x="635756" y="4505734"/>
                  <a:pt x="646324" y="4505601"/>
                  <a:pt x="656891" y="4505476"/>
                </a:cubicBezTo>
                <a:cubicBezTo>
                  <a:pt x="690244" y="4505476"/>
                  <a:pt x="723598" y="4505476"/>
                  <a:pt x="756951" y="4505476"/>
                </a:cubicBezTo>
                <a:cubicBezTo>
                  <a:pt x="749253" y="4521820"/>
                  <a:pt x="743472" y="4532049"/>
                  <a:pt x="739490" y="4536065"/>
                </a:cubicBezTo>
                <a:cubicBezTo>
                  <a:pt x="736906" y="4538680"/>
                  <a:pt x="733319" y="4540009"/>
                  <a:pt x="728685" y="4540009"/>
                </a:cubicBezTo>
                <a:cubicBezTo>
                  <a:pt x="723981" y="4540009"/>
                  <a:pt x="718275" y="4539509"/>
                  <a:pt x="711564" y="4538566"/>
                </a:cubicBezTo>
                <a:cubicBezTo>
                  <a:pt x="712428" y="4542148"/>
                  <a:pt x="712133" y="4547090"/>
                  <a:pt x="710870" y="4553380"/>
                </a:cubicBezTo>
                <a:cubicBezTo>
                  <a:pt x="710562" y="4555433"/>
                  <a:pt x="710489" y="4556653"/>
                  <a:pt x="710695" y="4557035"/>
                </a:cubicBezTo>
                <a:cubicBezTo>
                  <a:pt x="710968" y="4557608"/>
                  <a:pt x="712302" y="4557967"/>
                  <a:pt x="714719" y="4558093"/>
                </a:cubicBezTo>
                <a:cubicBezTo>
                  <a:pt x="717842" y="4558219"/>
                  <a:pt x="721766" y="4558285"/>
                  <a:pt x="726491" y="4558285"/>
                </a:cubicBezTo>
                <a:cubicBezTo>
                  <a:pt x="735869" y="4558285"/>
                  <a:pt x="743847" y="4555680"/>
                  <a:pt x="750509" y="4550590"/>
                </a:cubicBezTo>
                <a:cubicBezTo>
                  <a:pt x="758355" y="4544810"/>
                  <a:pt x="767826" y="4529961"/>
                  <a:pt x="779112" y="4506245"/>
                </a:cubicBezTo>
                <a:cubicBezTo>
                  <a:pt x="779597" y="4505348"/>
                  <a:pt x="780576" y="4503230"/>
                  <a:pt x="782065" y="4499896"/>
                </a:cubicBezTo>
                <a:cubicBezTo>
                  <a:pt x="783576" y="4496692"/>
                  <a:pt x="784790" y="4494219"/>
                  <a:pt x="785735" y="4492489"/>
                </a:cubicBezTo>
                <a:cubicBezTo>
                  <a:pt x="785833" y="4492233"/>
                  <a:pt x="785919" y="4492008"/>
                  <a:pt x="785993" y="4491816"/>
                </a:cubicBezTo>
                <a:cubicBezTo>
                  <a:pt x="786435" y="4490662"/>
                  <a:pt x="785788" y="4490085"/>
                  <a:pt x="784054" y="4490085"/>
                </a:cubicBezTo>
                <a:cubicBezTo>
                  <a:pt x="774119" y="4490211"/>
                  <a:pt x="764183" y="4490344"/>
                  <a:pt x="754247" y="4490469"/>
                </a:cubicBezTo>
                <a:cubicBezTo>
                  <a:pt x="719904" y="4490469"/>
                  <a:pt x="685562" y="4490469"/>
                  <a:pt x="651219" y="4490469"/>
                </a:cubicBezTo>
                <a:cubicBezTo>
                  <a:pt x="652472" y="4487455"/>
                  <a:pt x="653724" y="4484441"/>
                  <a:pt x="654976" y="4481427"/>
                </a:cubicBezTo>
                <a:cubicBezTo>
                  <a:pt x="691251" y="4481427"/>
                  <a:pt x="727526" y="4481427"/>
                  <a:pt x="763801" y="4481427"/>
                </a:cubicBezTo>
                <a:cubicBezTo>
                  <a:pt x="773513" y="4481553"/>
                  <a:pt x="783225" y="4481686"/>
                  <a:pt x="792938" y="4481812"/>
                </a:cubicBezTo>
                <a:cubicBezTo>
                  <a:pt x="794045" y="4481812"/>
                  <a:pt x="794768" y="4481682"/>
                  <a:pt x="795109" y="4481427"/>
                </a:cubicBezTo>
                <a:cubicBezTo>
                  <a:pt x="795451" y="4481173"/>
                  <a:pt x="795828" y="4480497"/>
                  <a:pt x="796243" y="4479407"/>
                </a:cubicBezTo>
                <a:cubicBezTo>
                  <a:pt x="797687" y="4475624"/>
                  <a:pt x="799130" y="4471840"/>
                  <a:pt x="800573" y="4468057"/>
                </a:cubicBezTo>
                <a:cubicBezTo>
                  <a:pt x="800940" y="4467095"/>
                  <a:pt x="801072" y="4466484"/>
                  <a:pt x="800960" y="4466229"/>
                </a:cubicBezTo>
                <a:cubicBezTo>
                  <a:pt x="800847" y="4465974"/>
                  <a:pt x="800210" y="4465844"/>
                  <a:pt x="799038" y="4465844"/>
                </a:cubicBezTo>
                <a:cubicBezTo>
                  <a:pt x="789264" y="4465970"/>
                  <a:pt x="779490" y="4466103"/>
                  <a:pt x="769715" y="4466229"/>
                </a:cubicBezTo>
                <a:cubicBezTo>
                  <a:pt x="733574" y="4466229"/>
                  <a:pt x="697433" y="4466229"/>
                  <a:pt x="661291" y="4466229"/>
                </a:cubicBezTo>
                <a:cubicBezTo>
                  <a:pt x="662490" y="4463343"/>
                  <a:pt x="663689" y="4460457"/>
                  <a:pt x="664888" y="4457572"/>
                </a:cubicBezTo>
                <a:cubicBezTo>
                  <a:pt x="689459" y="4457572"/>
                  <a:pt x="714031" y="4457572"/>
                  <a:pt x="738602" y="4457572"/>
                </a:cubicBezTo>
                <a:cubicBezTo>
                  <a:pt x="748075" y="4457634"/>
                  <a:pt x="757548" y="4457701"/>
                  <a:pt x="767021" y="4457764"/>
                </a:cubicBezTo>
                <a:cubicBezTo>
                  <a:pt x="768191" y="4457764"/>
                  <a:pt x="768950" y="4457665"/>
                  <a:pt x="769302" y="4457475"/>
                </a:cubicBezTo>
                <a:cubicBezTo>
                  <a:pt x="769678" y="4457221"/>
                  <a:pt x="770140" y="4456385"/>
                  <a:pt x="770690" y="4454974"/>
                </a:cubicBezTo>
                <a:cubicBezTo>
                  <a:pt x="772625" y="4449651"/>
                  <a:pt x="774569" y="4444330"/>
                  <a:pt x="776505" y="4439006"/>
                </a:cubicBezTo>
                <a:cubicBezTo>
                  <a:pt x="779770" y="4430638"/>
                  <a:pt x="783034" y="4422269"/>
                  <a:pt x="786298" y="4413900"/>
                </a:cubicBezTo>
                <a:cubicBezTo>
                  <a:pt x="788588" y="4408386"/>
                  <a:pt x="790870" y="4402869"/>
                  <a:pt x="793158" y="4397355"/>
                </a:cubicBezTo>
                <a:cubicBezTo>
                  <a:pt x="793533" y="4396393"/>
                  <a:pt x="793673" y="4395782"/>
                  <a:pt x="793566" y="4395527"/>
                </a:cubicBezTo>
                <a:cubicBezTo>
                  <a:pt x="793391" y="4395273"/>
                  <a:pt x="792699" y="4395142"/>
                  <a:pt x="791479" y="4395142"/>
                </a:cubicBezTo>
                <a:cubicBezTo>
                  <a:pt x="782075" y="4395268"/>
                  <a:pt x="772671" y="4395401"/>
                  <a:pt x="763266" y="4395527"/>
                </a:cubicBezTo>
                <a:cubicBezTo>
                  <a:pt x="753132" y="4395527"/>
                  <a:pt x="742998" y="4395527"/>
                  <a:pt x="732864" y="4395527"/>
                </a:cubicBezTo>
                <a:cubicBezTo>
                  <a:pt x="734740" y="4393356"/>
                  <a:pt x="736584" y="4391158"/>
                  <a:pt x="738457" y="4388986"/>
                </a:cubicBezTo>
                <a:cubicBezTo>
                  <a:pt x="739779" y="4387583"/>
                  <a:pt x="741412" y="4386248"/>
                  <a:pt x="743399" y="4385042"/>
                </a:cubicBezTo>
                <a:cubicBezTo>
                  <a:pt x="745088" y="4383899"/>
                  <a:pt x="746077" y="4382926"/>
                  <a:pt x="746387" y="4382156"/>
                </a:cubicBezTo>
                <a:cubicBezTo>
                  <a:pt x="746956" y="4380745"/>
                  <a:pt x="746368" y="4379940"/>
                  <a:pt x="744622" y="4379751"/>
                </a:cubicBezTo>
                <a:cubicBezTo>
                  <a:pt x="738089" y="4378557"/>
                  <a:pt x="731183" y="4377591"/>
                  <a:pt x="723886" y="4376962"/>
                </a:cubicBezTo>
                <a:close/>
                <a:moveTo>
                  <a:pt x="3440417" y="4285908"/>
                </a:moveTo>
                <a:cubicBezTo>
                  <a:pt x="3439694" y="4285908"/>
                  <a:pt x="3438526" y="4286591"/>
                  <a:pt x="3436868" y="4287902"/>
                </a:cubicBezTo>
                <a:cubicBezTo>
                  <a:pt x="3435345" y="4289044"/>
                  <a:pt x="3434727" y="4290106"/>
                  <a:pt x="3434980" y="4291040"/>
                </a:cubicBezTo>
                <a:cubicBezTo>
                  <a:pt x="3435198" y="4291845"/>
                  <a:pt x="3435661" y="4292483"/>
                  <a:pt x="3436379" y="4292937"/>
                </a:cubicBezTo>
                <a:cubicBezTo>
                  <a:pt x="3449026" y="4302211"/>
                  <a:pt x="3462090" y="4310148"/>
                  <a:pt x="3475855" y="4316247"/>
                </a:cubicBezTo>
                <a:cubicBezTo>
                  <a:pt x="3476934" y="4316754"/>
                  <a:pt x="3477786" y="4317018"/>
                  <a:pt x="3478421" y="4317018"/>
                </a:cubicBezTo>
                <a:cubicBezTo>
                  <a:pt x="3479561" y="4317018"/>
                  <a:pt x="3480508" y="4316084"/>
                  <a:pt x="3481322" y="4314242"/>
                </a:cubicBezTo>
                <a:cubicBezTo>
                  <a:pt x="3481733" y="4313412"/>
                  <a:pt x="3482486" y="4312043"/>
                  <a:pt x="3483673" y="4310190"/>
                </a:cubicBezTo>
                <a:cubicBezTo>
                  <a:pt x="3469683" y="4304720"/>
                  <a:pt x="3456499" y="4297189"/>
                  <a:pt x="3443864" y="4288082"/>
                </a:cubicBezTo>
                <a:cubicBezTo>
                  <a:pt x="3442334" y="4286644"/>
                  <a:pt x="3441195" y="4285908"/>
                  <a:pt x="3440417" y="4285908"/>
                </a:cubicBezTo>
                <a:close/>
                <a:moveTo>
                  <a:pt x="3404167" y="4284399"/>
                </a:moveTo>
                <a:cubicBezTo>
                  <a:pt x="3403074" y="4287385"/>
                  <a:pt x="3402000" y="4289634"/>
                  <a:pt x="3400808" y="4291071"/>
                </a:cubicBezTo>
                <a:cubicBezTo>
                  <a:pt x="3394611" y="4299034"/>
                  <a:pt x="3385022" y="4306309"/>
                  <a:pt x="3371626" y="4312362"/>
                </a:cubicBezTo>
                <a:cubicBezTo>
                  <a:pt x="3373641" y="4314230"/>
                  <a:pt x="3375043" y="4315664"/>
                  <a:pt x="3375888" y="4316605"/>
                </a:cubicBezTo>
                <a:cubicBezTo>
                  <a:pt x="3377464" y="4318441"/>
                  <a:pt x="3378854" y="4319375"/>
                  <a:pt x="3380094" y="4319375"/>
                </a:cubicBezTo>
                <a:cubicBezTo>
                  <a:pt x="3380649" y="4319375"/>
                  <a:pt x="3381450" y="4319141"/>
                  <a:pt x="3382508" y="4318697"/>
                </a:cubicBezTo>
                <a:cubicBezTo>
                  <a:pt x="3393762" y="4313067"/>
                  <a:pt x="3403202" y="4305716"/>
                  <a:pt x="3411241" y="4297198"/>
                </a:cubicBezTo>
                <a:cubicBezTo>
                  <a:pt x="3412110" y="4296028"/>
                  <a:pt x="3412892" y="4295339"/>
                  <a:pt x="3413632" y="4295173"/>
                </a:cubicBezTo>
                <a:cubicBezTo>
                  <a:pt x="3415506" y="4294435"/>
                  <a:pt x="3416227" y="4293264"/>
                  <a:pt x="3415811" y="4291700"/>
                </a:cubicBezTo>
                <a:cubicBezTo>
                  <a:pt x="3415482" y="4290460"/>
                  <a:pt x="3414336" y="4289223"/>
                  <a:pt x="3412352" y="4288029"/>
                </a:cubicBezTo>
                <a:cubicBezTo>
                  <a:pt x="3410724" y="4286936"/>
                  <a:pt x="3408010" y="4285695"/>
                  <a:pt x="3404167" y="4284399"/>
                </a:cubicBezTo>
                <a:close/>
                <a:moveTo>
                  <a:pt x="2167075" y="4278858"/>
                </a:moveTo>
                <a:cubicBezTo>
                  <a:pt x="2166502" y="4278858"/>
                  <a:pt x="2165458" y="4279084"/>
                  <a:pt x="2163937" y="4279513"/>
                </a:cubicBezTo>
                <a:cubicBezTo>
                  <a:pt x="2161288" y="4280279"/>
                  <a:pt x="2159937" y="4281280"/>
                  <a:pt x="2159873" y="4282477"/>
                </a:cubicBezTo>
                <a:cubicBezTo>
                  <a:pt x="2159854" y="4282841"/>
                  <a:pt x="2159871" y="4283162"/>
                  <a:pt x="2159927" y="4283441"/>
                </a:cubicBezTo>
                <a:cubicBezTo>
                  <a:pt x="2162774" y="4291792"/>
                  <a:pt x="2164258" y="4300632"/>
                  <a:pt x="2164562" y="4309910"/>
                </a:cubicBezTo>
                <a:cubicBezTo>
                  <a:pt x="2164818" y="4311742"/>
                  <a:pt x="2165720" y="4312659"/>
                  <a:pt x="2167288" y="4312659"/>
                </a:cubicBezTo>
                <a:cubicBezTo>
                  <a:pt x="2167798" y="4312659"/>
                  <a:pt x="2168475" y="4312465"/>
                  <a:pt x="2169326" y="4312094"/>
                </a:cubicBezTo>
                <a:cubicBezTo>
                  <a:pt x="2173391" y="4311336"/>
                  <a:pt x="2175455" y="4310210"/>
                  <a:pt x="2175526" y="4308757"/>
                </a:cubicBezTo>
                <a:cubicBezTo>
                  <a:pt x="2175514" y="4308544"/>
                  <a:pt x="2175479" y="4308248"/>
                  <a:pt x="2175415" y="4307869"/>
                </a:cubicBezTo>
                <a:cubicBezTo>
                  <a:pt x="2174107" y="4296577"/>
                  <a:pt x="2172223" y="4287321"/>
                  <a:pt x="2169517" y="4280166"/>
                </a:cubicBezTo>
                <a:cubicBezTo>
                  <a:pt x="2169221" y="4279296"/>
                  <a:pt x="2168412" y="4278858"/>
                  <a:pt x="2167075" y="4278858"/>
                </a:cubicBezTo>
                <a:close/>
                <a:moveTo>
                  <a:pt x="2206114" y="4278291"/>
                </a:moveTo>
                <a:cubicBezTo>
                  <a:pt x="2205544" y="4278291"/>
                  <a:pt x="2204501" y="4278613"/>
                  <a:pt x="2202974" y="4279228"/>
                </a:cubicBezTo>
                <a:cubicBezTo>
                  <a:pt x="2200385" y="4280202"/>
                  <a:pt x="2199074" y="4281269"/>
                  <a:pt x="2199026" y="4282381"/>
                </a:cubicBezTo>
                <a:cubicBezTo>
                  <a:pt x="2199005" y="4282866"/>
                  <a:pt x="2199165" y="4283425"/>
                  <a:pt x="2199522" y="4284048"/>
                </a:cubicBezTo>
                <a:cubicBezTo>
                  <a:pt x="2204080" y="4291664"/>
                  <a:pt x="2207318" y="4300310"/>
                  <a:pt x="2209560" y="4309843"/>
                </a:cubicBezTo>
                <a:cubicBezTo>
                  <a:pt x="2209683" y="4311469"/>
                  <a:pt x="2210501" y="4312282"/>
                  <a:pt x="2212025" y="4312282"/>
                </a:cubicBezTo>
                <a:cubicBezTo>
                  <a:pt x="2212639" y="4312282"/>
                  <a:pt x="2213879" y="4311922"/>
                  <a:pt x="2215758" y="4311236"/>
                </a:cubicBezTo>
                <a:cubicBezTo>
                  <a:pt x="2218584" y="4310047"/>
                  <a:pt x="2220007" y="4308826"/>
                  <a:pt x="2220052" y="4307627"/>
                </a:cubicBezTo>
                <a:cubicBezTo>
                  <a:pt x="2220064" y="4307301"/>
                  <a:pt x="2219988" y="4306910"/>
                  <a:pt x="2219813" y="4306458"/>
                </a:cubicBezTo>
                <a:cubicBezTo>
                  <a:pt x="2216982" y="4296294"/>
                  <a:pt x="2213427" y="4287485"/>
                  <a:pt x="2208788" y="4280193"/>
                </a:cubicBezTo>
                <a:cubicBezTo>
                  <a:pt x="2208178" y="4278930"/>
                  <a:pt x="2207297" y="4278291"/>
                  <a:pt x="2206114" y="4278291"/>
                </a:cubicBezTo>
                <a:close/>
                <a:moveTo>
                  <a:pt x="2133520" y="4276594"/>
                </a:moveTo>
                <a:cubicBezTo>
                  <a:pt x="2132498" y="4276594"/>
                  <a:pt x="2131640" y="4277151"/>
                  <a:pt x="2130919" y="4278246"/>
                </a:cubicBezTo>
                <a:cubicBezTo>
                  <a:pt x="2124437" y="4289126"/>
                  <a:pt x="2115789" y="4298401"/>
                  <a:pt x="2104576" y="4305654"/>
                </a:cubicBezTo>
                <a:cubicBezTo>
                  <a:pt x="2103654" y="4306348"/>
                  <a:pt x="2103175" y="4307109"/>
                  <a:pt x="2103121" y="4307911"/>
                </a:cubicBezTo>
                <a:cubicBezTo>
                  <a:pt x="2103061" y="4308809"/>
                  <a:pt x="2103876" y="4310070"/>
                  <a:pt x="2105616" y="4311642"/>
                </a:cubicBezTo>
                <a:cubicBezTo>
                  <a:pt x="2107214" y="4312934"/>
                  <a:pt x="2108438" y="4313603"/>
                  <a:pt x="2109321" y="4313603"/>
                </a:cubicBezTo>
                <a:cubicBezTo>
                  <a:pt x="2110103" y="4313603"/>
                  <a:pt x="2110976" y="4313223"/>
                  <a:pt x="2111957" y="4312486"/>
                </a:cubicBezTo>
                <a:cubicBezTo>
                  <a:pt x="2122512" y="4305170"/>
                  <a:pt x="2131743" y="4295200"/>
                  <a:pt x="2140078" y="4283029"/>
                </a:cubicBezTo>
                <a:cubicBezTo>
                  <a:pt x="2140359" y="4282439"/>
                  <a:pt x="2140504" y="4281970"/>
                  <a:pt x="2140524" y="4281626"/>
                </a:cubicBezTo>
                <a:cubicBezTo>
                  <a:pt x="2140579" y="4280673"/>
                  <a:pt x="2139442" y="4279474"/>
                  <a:pt x="2137080" y="4278090"/>
                </a:cubicBezTo>
                <a:cubicBezTo>
                  <a:pt x="2135397" y="4277107"/>
                  <a:pt x="2134219" y="4276594"/>
                  <a:pt x="2133520" y="4276594"/>
                </a:cubicBezTo>
                <a:close/>
                <a:moveTo>
                  <a:pt x="2245213" y="4275463"/>
                </a:moveTo>
                <a:cubicBezTo>
                  <a:pt x="2244521" y="4275463"/>
                  <a:pt x="2243315" y="4276074"/>
                  <a:pt x="2241565" y="4277251"/>
                </a:cubicBezTo>
                <a:cubicBezTo>
                  <a:pt x="2239820" y="4278439"/>
                  <a:pt x="2238947" y="4279504"/>
                  <a:pt x="2238918" y="4280401"/>
                </a:cubicBezTo>
                <a:cubicBezTo>
                  <a:pt x="2238890" y="4281213"/>
                  <a:pt x="2239242" y="4281995"/>
                  <a:pt x="2239992" y="4282727"/>
                </a:cubicBezTo>
                <a:cubicBezTo>
                  <a:pt x="2248467" y="4290940"/>
                  <a:pt x="2255759" y="4300615"/>
                  <a:pt x="2262393" y="4311341"/>
                </a:cubicBezTo>
                <a:cubicBezTo>
                  <a:pt x="2262989" y="4312530"/>
                  <a:pt x="2263824" y="4313131"/>
                  <a:pt x="2264923" y="4313131"/>
                </a:cubicBezTo>
                <a:cubicBezTo>
                  <a:pt x="2265596" y="4313131"/>
                  <a:pt x="2266720" y="4312659"/>
                  <a:pt x="2268316" y="4311751"/>
                </a:cubicBezTo>
                <a:cubicBezTo>
                  <a:pt x="2270908" y="4310205"/>
                  <a:pt x="2272197" y="4308904"/>
                  <a:pt x="2272221" y="4307910"/>
                </a:cubicBezTo>
                <a:cubicBezTo>
                  <a:pt x="2272234" y="4307409"/>
                  <a:pt x="2272047" y="4306819"/>
                  <a:pt x="2271644" y="4306150"/>
                </a:cubicBezTo>
                <a:cubicBezTo>
                  <a:pt x="2264614" y="4295183"/>
                  <a:pt x="2256810" y="4285183"/>
                  <a:pt x="2247693" y="4276587"/>
                </a:cubicBezTo>
                <a:cubicBezTo>
                  <a:pt x="2246783" y="4275846"/>
                  <a:pt x="2245964" y="4275463"/>
                  <a:pt x="2245213" y="4275463"/>
                </a:cubicBezTo>
                <a:close/>
                <a:moveTo>
                  <a:pt x="2532150" y="4274068"/>
                </a:moveTo>
                <a:cubicBezTo>
                  <a:pt x="2544855" y="4274068"/>
                  <a:pt x="2557560" y="4274068"/>
                  <a:pt x="2570265" y="4274068"/>
                </a:cubicBezTo>
                <a:cubicBezTo>
                  <a:pt x="2570474" y="4278126"/>
                  <a:pt x="2570682" y="4282185"/>
                  <a:pt x="2570891" y="4286244"/>
                </a:cubicBezTo>
                <a:cubicBezTo>
                  <a:pt x="2558655" y="4288427"/>
                  <a:pt x="2546012" y="4290652"/>
                  <a:pt x="2532925" y="4292689"/>
                </a:cubicBezTo>
                <a:cubicBezTo>
                  <a:pt x="2532666" y="4286482"/>
                  <a:pt x="2532408" y="4280275"/>
                  <a:pt x="2532150" y="4274068"/>
                </a:cubicBezTo>
                <a:close/>
                <a:moveTo>
                  <a:pt x="3317569" y="4259472"/>
                </a:moveTo>
                <a:cubicBezTo>
                  <a:pt x="3318406" y="4262917"/>
                  <a:pt x="3318712" y="4266723"/>
                  <a:pt x="3318410" y="4270884"/>
                </a:cubicBezTo>
                <a:cubicBezTo>
                  <a:pt x="3317428" y="4279220"/>
                  <a:pt x="3314750" y="4288635"/>
                  <a:pt x="3309838" y="4298934"/>
                </a:cubicBezTo>
                <a:cubicBezTo>
                  <a:pt x="3312415" y="4299497"/>
                  <a:pt x="3313934" y="4299906"/>
                  <a:pt x="3314405" y="4300124"/>
                </a:cubicBezTo>
                <a:cubicBezTo>
                  <a:pt x="3316049" y="4300935"/>
                  <a:pt x="3317227" y="4301357"/>
                  <a:pt x="3317953" y="4301357"/>
                </a:cubicBezTo>
                <a:cubicBezTo>
                  <a:pt x="3318929" y="4301357"/>
                  <a:pt x="3319838" y="4300670"/>
                  <a:pt x="3320724" y="4299326"/>
                </a:cubicBezTo>
                <a:cubicBezTo>
                  <a:pt x="3324669" y="4291858"/>
                  <a:pt x="3327268" y="4283054"/>
                  <a:pt x="3328984" y="4273092"/>
                </a:cubicBezTo>
                <a:cubicBezTo>
                  <a:pt x="3329570" y="4270323"/>
                  <a:pt x="3329863" y="4268864"/>
                  <a:pt x="3329939" y="4268734"/>
                </a:cubicBezTo>
                <a:cubicBezTo>
                  <a:pt x="3330905" y="4267091"/>
                  <a:pt x="3331254" y="4265830"/>
                  <a:pt x="3331046" y="4264982"/>
                </a:cubicBezTo>
                <a:cubicBezTo>
                  <a:pt x="3330668" y="4263445"/>
                  <a:pt x="3329258" y="4262237"/>
                  <a:pt x="3326807" y="4261396"/>
                </a:cubicBezTo>
                <a:cubicBezTo>
                  <a:pt x="3324586" y="4260681"/>
                  <a:pt x="3321511" y="4260019"/>
                  <a:pt x="3317569" y="4259472"/>
                </a:cubicBezTo>
                <a:close/>
                <a:moveTo>
                  <a:pt x="3362283" y="4259377"/>
                </a:moveTo>
                <a:cubicBezTo>
                  <a:pt x="3361720" y="4259377"/>
                  <a:pt x="3360813" y="4259742"/>
                  <a:pt x="3359543" y="4260437"/>
                </a:cubicBezTo>
                <a:cubicBezTo>
                  <a:pt x="3357555" y="4261526"/>
                  <a:pt x="3356706" y="4262618"/>
                  <a:pt x="3356970" y="4263661"/>
                </a:cubicBezTo>
                <a:cubicBezTo>
                  <a:pt x="3357088" y="4264128"/>
                  <a:pt x="3357299" y="4264562"/>
                  <a:pt x="3357610" y="4264957"/>
                </a:cubicBezTo>
                <a:cubicBezTo>
                  <a:pt x="3363732" y="4272164"/>
                  <a:pt x="3369417" y="4280626"/>
                  <a:pt x="3374932" y="4290156"/>
                </a:cubicBezTo>
                <a:cubicBezTo>
                  <a:pt x="3375930" y="4291708"/>
                  <a:pt x="3377041" y="4292492"/>
                  <a:pt x="3378288" y="4292492"/>
                </a:cubicBezTo>
                <a:cubicBezTo>
                  <a:pt x="3378824" y="4292492"/>
                  <a:pt x="3379819" y="4292145"/>
                  <a:pt x="3381289" y="4291485"/>
                </a:cubicBezTo>
                <a:cubicBezTo>
                  <a:pt x="3383574" y="4290051"/>
                  <a:pt x="3384551" y="4288748"/>
                  <a:pt x="3384265" y="4287642"/>
                </a:cubicBezTo>
                <a:cubicBezTo>
                  <a:pt x="3384163" y="4287247"/>
                  <a:pt x="3383896" y="4286763"/>
                  <a:pt x="3383452" y="4286197"/>
                </a:cubicBezTo>
                <a:cubicBezTo>
                  <a:pt x="3378376" y="4278368"/>
                  <a:pt x="3372332" y="4269828"/>
                  <a:pt x="3365056" y="4260780"/>
                </a:cubicBezTo>
                <a:cubicBezTo>
                  <a:pt x="3364236" y="4259850"/>
                  <a:pt x="3363318" y="4259377"/>
                  <a:pt x="3362283" y="4259377"/>
                </a:cubicBezTo>
                <a:close/>
                <a:moveTo>
                  <a:pt x="1940251" y="4252040"/>
                </a:moveTo>
                <a:cubicBezTo>
                  <a:pt x="1973205" y="4252040"/>
                  <a:pt x="2006159" y="4252040"/>
                  <a:pt x="2039113" y="4252040"/>
                </a:cubicBezTo>
                <a:cubicBezTo>
                  <a:pt x="2038024" y="4264902"/>
                  <a:pt x="2036935" y="4277764"/>
                  <a:pt x="2035846" y="4290627"/>
                </a:cubicBezTo>
                <a:cubicBezTo>
                  <a:pt x="2002565" y="4290627"/>
                  <a:pt x="1969285" y="4290627"/>
                  <a:pt x="1936004" y="4290627"/>
                </a:cubicBezTo>
                <a:cubicBezTo>
                  <a:pt x="1937420" y="4277764"/>
                  <a:pt x="1938835" y="4264902"/>
                  <a:pt x="1940251" y="4252040"/>
                </a:cubicBezTo>
                <a:close/>
                <a:moveTo>
                  <a:pt x="2603736" y="4250501"/>
                </a:moveTo>
                <a:cubicBezTo>
                  <a:pt x="2616909" y="4250501"/>
                  <a:pt x="2630082" y="4250501"/>
                  <a:pt x="2643255" y="4250501"/>
                </a:cubicBezTo>
                <a:cubicBezTo>
                  <a:pt x="2638302" y="4261508"/>
                  <a:pt x="2632932" y="4270891"/>
                  <a:pt x="2626692" y="4278350"/>
                </a:cubicBezTo>
                <a:cubicBezTo>
                  <a:pt x="2617951" y="4270386"/>
                  <a:pt x="2610442" y="4260977"/>
                  <a:pt x="2603736" y="4250501"/>
                </a:cubicBezTo>
                <a:close/>
                <a:moveTo>
                  <a:pt x="2531160" y="4250308"/>
                </a:moveTo>
                <a:cubicBezTo>
                  <a:pt x="2543789" y="4250308"/>
                  <a:pt x="2556417" y="4250308"/>
                  <a:pt x="2569045" y="4250308"/>
                </a:cubicBezTo>
                <a:cubicBezTo>
                  <a:pt x="2569300" y="4255280"/>
                  <a:pt x="2569556" y="4260251"/>
                  <a:pt x="2569811" y="4265223"/>
                </a:cubicBezTo>
                <a:cubicBezTo>
                  <a:pt x="2557134" y="4265223"/>
                  <a:pt x="2544458" y="4265223"/>
                  <a:pt x="2531782" y="4265223"/>
                </a:cubicBezTo>
                <a:cubicBezTo>
                  <a:pt x="2531574" y="4260251"/>
                  <a:pt x="2531368" y="4255280"/>
                  <a:pt x="2531160" y="4250308"/>
                </a:cubicBezTo>
                <a:close/>
                <a:moveTo>
                  <a:pt x="3390058" y="4249058"/>
                </a:moveTo>
                <a:cubicBezTo>
                  <a:pt x="3406398" y="4249058"/>
                  <a:pt x="3422737" y="4249058"/>
                  <a:pt x="3439076" y="4249058"/>
                </a:cubicBezTo>
                <a:cubicBezTo>
                  <a:pt x="3441113" y="4256469"/>
                  <a:pt x="3443150" y="4263879"/>
                  <a:pt x="3445187" y="4271290"/>
                </a:cubicBezTo>
                <a:cubicBezTo>
                  <a:pt x="3428755" y="4271290"/>
                  <a:pt x="3412322" y="4271290"/>
                  <a:pt x="3395890" y="4271290"/>
                </a:cubicBezTo>
                <a:cubicBezTo>
                  <a:pt x="3393946" y="4263879"/>
                  <a:pt x="3392002" y="4256469"/>
                  <a:pt x="3390058" y="4249058"/>
                </a:cubicBezTo>
                <a:close/>
                <a:moveTo>
                  <a:pt x="2728706" y="4241651"/>
                </a:moveTo>
                <a:cubicBezTo>
                  <a:pt x="2760134" y="4241651"/>
                  <a:pt x="2791561" y="4241651"/>
                  <a:pt x="2822989" y="4241651"/>
                </a:cubicBezTo>
                <a:cubicBezTo>
                  <a:pt x="2825009" y="4258939"/>
                  <a:pt x="2827028" y="4276226"/>
                  <a:pt x="2829048" y="4293514"/>
                </a:cubicBezTo>
                <a:cubicBezTo>
                  <a:pt x="2797201" y="4293514"/>
                  <a:pt x="2765354" y="4293514"/>
                  <a:pt x="2733507" y="4293514"/>
                </a:cubicBezTo>
                <a:cubicBezTo>
                  <a:pt x="2731906" y="4276226"/>
                  <a:pt x="2730306" y="4258939"/>
                  <a:pt x="2728706" y="4241651"/>
                </a:cubicBezTo>
                <a:close/>
                <a:moveTo>
                  <a:pt x="1455744" y="4231743"/>
                </a:moveTo>
                <a:cubicBezTo>
                  <a:pt x="1454994" y="4231743"/>
                  <a:pt x="1454163" y="4232027"/>
                  <a:pt x="1453240" y="4232576"/>
                </a:cubicBezTo>
                <a:cubicBezTo>
                  <a:pt x="1452649" y="4232927"/>
                  <a:pt x="1451774" y="4233523"/>
                  <a:pt x="1450593" y="4234325"/>
                </a:cubicBezTo>
                <a:cubicBezTo>
                  <a:pt x="1449586" y="4234970"/>
                  <a:pt x="1448499" y="4235860"/>
                  <a:pt x="1447295" y="4236951"/>
                </a:cubicBezTo>
                <a:cubicBezTo>
                  <a:pt x="1456839" y="4250156"/>
                  <a:pt x="1462916" y="4263133"/>
                  <a:pt x="1466227" y="4275517"/>
                </a:cubicBezTo>
                <a:cubicBezTo>
                  <a:pt x="1466670" y="4276855"/>
                  <a:pt x="1467535" y="4277531"/>
                  <a:pt x="1468858" y="4277531"/>
                </a:cubicBezTo>
                <a:cubicBezTo>
                  <a:pt x="1469693" y="4277531"/>
                  <a:pt x="1470507" y="4277299"/>
                  <a:pt x="1471308" y="4276853"/>
                </a:cubicBezTo>
                <a:cubicBezTo>
                  <a:pt x="1473099" y="4275873"/>
                  <a:pt x="1474491" y="4275038"/>
                  <a:pt x="1475517" y="4274405"/>
                </a:cubicBezTo>
                <a:cubicBezTo>
                  <a:pt x="1477035" y="4273436"/>
                  <a:pt x="1477896" y="4272441"/>
                  <a:pt x="1478121" y="4271451"/>
                </a:cubicBezTo>
                <a:cubicBezTo>
                  <a:pt x="1478268" y="4270806"/>
                  <a:pt x="1478215" y="4270007"/>
                  <a:pt x="1477937" y="4269061"/>
                </a:cubicBezTo>
                <a:cubicBezTo>
                  <a:pt x="1473367" y="4255490"/>
                  <a:pt x="1467192" y="4243558"/>
                  <a:pt x="1458675" y="4233665"/>
                </a:cubicBezTo>
                <a:cubicBezTo>
                  <a:pt x="1457663" y="4232396"/>
                  <a:pt x="1456701" y="4231743"/>
                  <a:pt x="1455744" y="4231743"/>
                </a:cubicBezTo>
                <a:close/>
                <a:moveTo>
                  <a:pt x="1356095" y="4230011"/>
                </a:moveTo>
                <a:cubicBezTo>
                  <a:pt x="1353304" y="4235971"/>
                  <a:pt x="1350499" y="4241021"/>
                  <a:pt x="1347558" y="4245087"/>
                </a:cubicBezTo>
                <a:cubicBezTo>
                  <a:pt x="1339045" y="4256323"/>
                  <a:pt x="1328629" y="4267438"/>
                  <a:pt x="1315876" y="4278004"/>
                </a:cubicBezTo>
                <a:cubicBezTo>
                  <a:pt x="1317810" y="4278577"/>
                  <a:pt x="1319688" y="4279360"/>
                  <a:pt x="1321542" y="4280275"/>
                </a:cubicBezTo>
                <a:cubicBezTo>
                  <a:pt x="1322371" y="4280683"/>
                  <a:pt x="1323203" y="4280897"/>
                  <a:pt x="1324049" y="4280897"/>
                </a:cubicBezTo>
                <a:cubicBezTo>
                  <a:pt x="1325554" y="4280897"/>
                  <a:pt x="1327265" y="4280019"/>
                  <a:pt x="1329217" y="4278300"/>
                </a:cubicBezTo>
                <a:cubicBezTo>
                  <a:pt x="1340661" y="4268675"/>
                  <a:pt x="1350406" y="4257983"/>
                  <a:pt x="1358852" y="4246618"/>
                </a:cubicBezTo>
                <a:cubicBezTo>
                  <a:pt x="1361100" y="4243878"/>
                  <a:pt x="1362587" y="4242220"/>
                  <a:pt x="1363379" y="4241703"/>
                </a:cubicBezTo>
                <a:cubicBezTo>
                  <a:pt x="1365068" y="4240673"/>
                  <a:pt x="1366097" y="4239385"/>
                  <a:pt x="1366488" y="4237874"/>
                </a:cubicBezTo>
                <a:cubicBezTo>
                  <a:pt x="1366831" y="4236543"/>
                  <a:pt x="1366547" y="4235405"/>
                  <a:pt x="1365605" y="4234492"/>
                </a:cubicBezTo>
                <a:cubicBezTo>
                  <a:pt x="1364529" y="4233282"/>
                  <a:pt x="1361382" y="4231746"/>
                  <a:pt x="1356095" y="4230011"/>
                </a:cubicBezTo>
                <a:close/>
                <a:moveTo>
                  <a:pt x="2530188" y="4226933"/>
                </a:moveTo>
                <a:cubicBezTo>
                  <a:pt x="2542740" y="4226933"/>
                  <a:pt x="2555292" y="4226933"/>
                  <a:pt x="2567844" y="4226933"/>
                </a:cubicBezTo>
                <a:cubicBezTo>
                  <a:pt x="2568093" y="4231777"/>
                  <a:pt x="2568342" y="4236620"/>
                  <a:pt x="2568591" y="4241463"/>
                </a:cubicBezTo>
                <a:cubicBezTo>
                  <a:pt x="2555991" y="4241463"/>
                  <a:pt x="2543392" y="4241463"/>
                  <a:pt x="2530792" y="4241463"/>
                </a:cubicBezTo>
                <a:cubicBezTo>
                  <a:pt x="2530591" y="4236620"/>
                  <a:pt x="2530389" y="4231777"/>
                  <a:pt x="2530188" y="4226933"/>
                </a:cubicBezTo>
                <a:close/>
                <a:moveTo>
                  <a:pt x="936074" y="4225027"/>
                </a:moveTo>
                <a:cubicBezTo>
                  <a:pt x="934487" y="4229313"/>
                  <a:pt x="933596" y="4232599"/>
                  <a:pt x="933441" y="4234889"/>
                </a:cubicBezTo>
                <a:cubicBezTo>
                  <a:pt x="933386" y="4236945"/>
                  <a:pt x="934456" y="4237973"/>
                  <a:pt x="936686" y="4237973"/>
                </a:cubicBezTo>
                <a:cubicBezTo>
                  <a:pt x="943083" y="4237602"/>
                  <a:pt x="949478" y="4237212"/>
                  <a:pt x="955872" y="4236841"/>
                </a:cubicBezTo>
                <a:cubicBezTo>
                  <a:pt x="983265" y="4236841"/>
                  <a:pt x="1010657" y="4236841"/>
                  <a:pt x="1038049" y="4236841"/>
                </a:cubicBezTo>
                <a:cubicBezTo>
                  <a:pt x="1043253" y="4236841"/>
                  <a:pt x="1048457" y="4236841"/>
                  <a:pt x="1053661" y="4236841"/>
                </a:cubicBezTo>
                <a:cubicBezTo>
                  <a:pt x="1063818" y="4236841"/>
                  <a:pt x="1072524" y="4236972"/>
                  <a:pt x="1079782" y="4237218"/>
                </a:cubicBezTo>
                <a:cubicBezTo>
                  <a:pt x="1082872" y="4237218"/>
                  <a:pt x="1084869" y="4235850"/>
                  <a:pt x="1085775" y="4233114"/>
                </a:cubicBezTo>
                <a:cubicBezTo>
                  <a:pt x="1086204" y="4231817"/>
                  <a:pt x="1086633" y="4230521"/>
                  <a:pt x="1087062" y="4229224"/>
                </a:cubicBezTo>
                <a:cubicBezTo>
                  <a:pt x="1087905" y="4226678"/>
                  <a:pt x="1087061" y="4225405"/>
                  <a:pt x="1084531" y="4225405"/>
                </a:cubicBezTo>
                <a:cubicBezTo>
                  <a:pt x="1074209" y="4225776"/>
                  <a:pt x="1059958" y="4225971"/>
                  <a:pt x="1041777" y="4225971"/>
                </a:cubicBezTo>
                <a:cubicBezTo>
                  <a:pt x="1019715" y="4225971"/>
                  <a:pt x="997652" y="4225971"/>
                  <a:pt x="975590" y="4225971"/>
                </a:cubicBezTo>
                <a:cubicBezTo>
                  <a:pt x="959712" y="4225971"/>
                  <a:pt x="946540" y="4225645"/>
                  <a:pt x="936074" y="4225027"/>
                </a:cubicBezTo>
                <a:close/>
                <a:moveTo>
                  <a:pt x="3382187" y="4219046"/>
                </a:moveTo>
                <a:cubicBezTo>
                  <a:pt x="3398400" y="4219046"/>
                  <a:pt x="3414614" y="4219046"/>
                  <a:pt x="3430827" y="4219046"/>
                </a:cubicBezTo>
                <a:cubicBezTo>
                  <a:pt x="3432732" y="4225975"/>
                  <a:pt x="3434636" y="4232904"/>
                  <a:pt x="3436541" y="4239834"/>
                </a:cubicBezTo>
                <a:cubicBezTo>
                  <a:pt x="3420240" y="4239834"/>
                  <a:pt x="3403940" y="4239834"/>
                  <a:pt x="3387640" y="4239834"/>
                </a:cubicBezTo>
                <a:cubicBezTo>
                  <a:pt x="3385822" y="4232904"/>
                  <a:pt x="3384004" y="4225975"/>
                  <a:pt x="3382187" y="4219046"/>
                </a:cubicBezTo>
                <a:close/>
                <a:moveTo>
                  <a:pt x="3314974" y="4219046"/>
                </a:moveTo>
                <a:cubicBezTo>
                  <a:pt x="3326611" y="4219046"/>
                  <a:pt x="3338248" y="4219046"/>
                  <a:pt x="3349885" y="4219046"/>
                </a:cubicBezTo>
                <a:cubicBezTo>
                  <a:pt x="3351750" y="4226391"/>
                  <a:pt x="3353615" y="4233736"/>
                  <a:pt x="3355480" y="4241081"/>
                </a:cubicBezTo>
                <a:cubicBezTo>
                  <a:pt x="3343777" y="4241081"/>
                  <a:pt x="3332074" y="4241081"/>
                  <a:pt x="3320370" y="4241081"/>
                </a:cubicBezTo>
                <a:cubicBezTo>
                  <a:pt x="3318571" y="4233736"/>
                  <a:pt x="3316772" y="4226391"/>
                  <a:pt x="3314974" y="4219046"/>
                </a:cubicBezTo>
                <a:close/>
                <a:moveTo>
                  <a:pt x="2494165" y="4217334"/>
                </a:moveTo>
                <a:cubicBezTo>
                  <a:pt x="2493402" y="4217334"/>
                  <a:pt x="2493054" y="4218352"/>
                  <a:pt x="2493120" y="4220389"/>
                </a:cubicBezTo>
                <a:cubicBezTo>
                  <a:pt x="2493161" y="4221678"/>
                  <a:pt x="2493202" y="4222966"/>
                  <a:pt x="2493244" y="4224255"/>
                </a:cubicBezTo>
                <a:cubicBezTo>
                  <a:pt x="2493309" y="4226292"/>
                  <a:pt x="2494374" y="4227311"/>
                  <a:pt x="2496437" y="4227311"/>
                </a:cubicBezTo>
                <a:cubicBezTo>
                  <a:pt x="2504350" y="4227187"/>
                  <a:pt x="2512262" y="4227057"/>
                  <a:pt x="2520174" y="4226933"/>
                </a:cubicBezTo>
                <a:cubicBezTo>
                  <a:pt x="2521046" y="4249241"/>
                  <a:pt x="2521917" y="4271549"/>
                  <a:pt x="2522788" y="4293856"/>
                </a:cubicBezTo>
                <a:cubicBezTo>
                  <a:pt x="2519924" y="4294176"/>
                  <a:pt x="2517061" y="4294514"/>
                  <a:pt x="2514196" y="4294834"/>
                </a:cubicBezTo>
                <a:cubicBezTo>
                  <a:pt x="2509566" y="4295466"/>
                  <a:pt x="2503737" y="4295800"/>
                  <a:pt x="2496708" y="4295800"/>
                </a:cubicBezTo>
                <a:cubicBezTo>
                  <a:pt x="2497326" y="4299307"/>
                  <a:pt x="2498140" y="4302234"/>
                  <a:pt x="2499220" y="4304552"/>
                </a:cubicBezTo>
                <a:cubicBezTo>
                  <a:pt x="2499989" y="4306561"/>
                  <a:pt x="2501134" y="4307571"/>
                  <a:pt x="2502687" y="4307571"/>
                </a:cubicBezTo>
                <a:cubicBezTo>
                  <a:pt x="2503622" y="4307571"/>
                  <a:pt x="2504646" y="4307220"/>
                  <a:pt x="2505777" y="4306546"/>
                </a:cubicBezTo>
                <a:cubicBezTo>
                  <a:pt x="2506688" y="4305868"/>
                  <a:pt x="2508959" y="4305263"/>
                  <a:pt x="2512613" y="4304782"/>
                </a:cubicBezTo>
                <a:cubicBezTo>
                  <a:pt x="2536846" y="4301301"/>
                  <a:pt x="2556388" y="4297770"/>
                  <a:pt x="2571318" y="4294555"/>
                </a:cubicBezTo>
                <a:cubicBezTo>
                  <a:pt x="2571553" y="4301703"/>
                  <a:pt x="2571794" y="4308851"/>
                  <a:pt x="2572028" y="4315999"/>
                </a:cubicBezTo>
                <a:cubicBezTo>
                  <a:pt x="2572134" y="4318057"/>
                  <a:pt x="2573243" y="4319086"/>
                  <a:pt x="2575356" y="4319086"/>
                </a:cubicBezTo>
                <a:cubicBezTo>
                  <a:pt x="2576790" y="4319086"/>
                  <a:pt x="2578224" y="4319086"/>
                  <a:pt x="2579658" y="4319086"/>
                </a:cubicBezTo>
                <a:cubicBezTo>
                  <a:pt x="2581903" y="4319086"/>
                  <a:pt x="2582965" y="4318062"/>
                  <a:pt x="2582842" y="4316015"/>
                </a:cubicBezTo>
                <a:cubicBezTo>
                  <a:pt x="2582658" y="4313438"/>
                  <a:pt x="2582476" y="4310860"/>
                  <a:pt x="2582291" y="4308282"/>
                </a:cubicBezTo>
                <a:cubicBezTo>
                  <a:pt x="2583883" y="4309626"/>
                  <a:pt x="2585440" y="4311012"/>
                  <a:pt x="2587034" y="4312356"/>
                </a:cubicBezTo>
                <a:cubicBezTo>
                  <a:pt x="2588152" y="4313498"/>
                  <a:pt x="2589242" y="4314084"/>
                  <a:pt x="2590333" y="4314084"/>
                </a:cubicBezTo>
                <a:cubicBezTo>
                  <a:pt x="2590903" y="4314084"/>
                  <a:pt x="2591871" y="4313773"/>
                  <a:pt x="2593249" y="4313179"/>
                </a:cubicBezTo>
                <a:cubicBezTo>
                  <a:pt x="2608478" y="4306245"/>
                  <a:pt x="2619937" y="4298307"/>
                  <a:pt x="2628020" y="4289934"/>
                </a:cubicBezTo>
                <a:cubicBezTo>
                  <a:pt x="2638047" y="4298191"/>
                  <a:pt x="2651129" y="4305623"/>
                  <a:pt x="2667577" y="4311691"/>
                </a:cubicBezTo>
                <a:cubicBezTo>
                  <a:pt x="2668584" y="4312023"/>
                  <a:pt x="2669356" y="4312198"/>
                  <a:pt x="2669899" y="4312198"/>
                </a:cubicBezTo>
                <a:cubicBezTo>
                  <a:pt x="2671152" y="4312198"/>
                  <a:pt x="2672339" y="4311186"/>
                  <a:pt x="2673511" y="4309193"/>
                </a:cubicBezTo>
                <a:cubicBezTo>
                  <a:pt x="2673759" y="4308798"/>
                  <a:pt x="2674722" y="4307267"/>
                  <a:pt x="2676480" y="4304656"/>
                </a:cubicBezTo>
                <a:cubicBezTo>
                  <a:pt x="2658750" y="4298773"/>
                  <a:pt x="2644607" y="4291696"/>
                  <a:pt x="2633768" y="4283974"/>
                </a:cubicBezTo>
                <a:cubicBezTo>
                  <a:pt x="2640655" y="4276976"/>
                  <a:pt x="2646287" y="4267418"/>
                  <a:pt x="2651104" y="4255614"/>
                </a:cubicBezTo>
                <a:cubicBezTo>
                  <a:pt x="2652122" y="4253015"/>
                  <a:pt x="2652800" y="4251586"/>
                  <a:pt x="2653202" y="4251359"/>
                </a:cubicBezTo>
                <a:cubicBezTo>
                  <a:pt x="2654988" y="4250280"/>
                  <a:pt x="2655806" y="4248897"/>
                  <a:pt x="2655686" y="4247256"/>
                </a:cubicBezTo>
                <a:cubicBezTo>
                  <a:pt x="2655605" y="4246160"/>
                  <a:pt x="2654388" y="4244614"/>
                  <a:pt x="2651988" y="4242674"/>
                </a:cubicBezTo>
                <a:cubicBezTo>
                  <a:pt x="2650302" y="4241380"/>
                  <a:pt x="2648846" y="4240712"/>
                  <a:pt x="2647589" y="4240712"/>
                </a:cubicBezTo>
                <a:cubicBezTo>
                  <a:pt x="2647022" y="4240712"/>
                  <a:pt x="2646308" y="4240862"/>
                  <a:pt x="2645440" y="4241147"/>
                </a:cubicBezTo>
                <a:cubicBezTo>
                  <a:pt x="2644538" y="4241356"/>
                  <a:pt x="2643804" y="4241466"/>
                  <a:pt x="2643233" y="4241466"/>
                </a:cubicBezTo>
                <a:cubicBezTo>
                  <a:pt x="2630356" y="4241466"/>
                  <a:pt x="2617479" y="4241466"/>
                  <a:pt x="2604602" y="4241466"/>
                </a:cubicBezTo>
                <a:cubicBezTo>
                  <a:pt x="2597446" y="4241342"/>
                  <a:pt x="2590290" y="4241212"/>
                  <a:pt x="2583135" y="4241089"/>
                </a:cubicBezTo>
                <a:cubicBezTo>
                  <a:pt x="2582184" y="4241089"/>
                  <a:pt x="2581764" y="4242107"/>
                  <a:pt x="2581875" y="4244144"/>
                </a:cubicBezTo>
                <a:cubicBezTo>
                  <a:pt x="2581942" y="4245370"/>
                  <a:pt x="2582009" y="4246596"/>
                  <a:pt x="2582076" y="4247822"/>
                </a:cubicBezTo>
                <a:cubicBezTo>
                  <a:pt x="2582188" y="4249859"/>
                  <a:pt x="2583287" y="4250878"/>
                  <a:pt x="2585373" y="4250878"/>
                </a:cubicBezTo>
                <a:cubicBezTo>
                  <a:pt x="2588381" y="4250816"/>
                  <a:pt x="2591389" y="4250750"/>
                  <a:pt x="2594397" y="4250688"/>
                </a:cubicBezTo>
                <a:cubicBezTo>
                  <a:pt x="2602111" y="4264572"/>
                  <a:pt x="2610890" y="4275872"/>
                  <a:pt x="2621195" y="4284168"/>
                </a:cubicBezTo>
                <a:cubicBezTo>
                  <a:pt x="2608218" y="4292047"/>
                  <a:pt x="2595378" y="4300244"/>
                  <a:pt x="2582278" y="4308098"/>
                </a:cubicBezTo>
                <a:cubicBezTo>
                  <a:pt x="2581951" y="4303523"/>
                  <a:pt x="2581629" y="4298948"/>
                  <a:pt x="2581302" y="4294374"/>
                </a:cubicBezTo>
                <a:cubicBezTo>
                  <a:pt x="2580090" y="4271894"/>
                  <a:pt x="2578879" y="4249413"/>
                  <a:pt x="2577668" y="4226933"/>
                </a:cubicBezTo>
                <a:cubicBezTo>
                  <a:pt x="2599531" y="4226933"/>
                  <a:pt x="2621394" y="4226933"/>
                  <a:pt x="2643258" y="4226933"/>
                </a:cubicBezTo>
                <a:cubicBezTo>
                  <a:pt x="2651886" y="4227057"/>
                  <a:pt x="2660516" y="4227187"/>
                  <a:pt x="2669145" y="4227311"/>
                </a:cubicBezTo>
                <a:cubicBezTo>
                  <a:pt x="2671294" y="4227311"/>
                  <a:pt x="2672289" y="4226292"/>
                  <a:pt x="2672130" y="4224255"/>
                </a:cubicBezTo>
                <a:cubicBezTo>
                  <a:pt x="2672028" y="4222966"/>
                  <a:pt x="2671928" y="4221678"/>
                  <a:pt x="2671826" y="4220389"/>
                </a:cubicBezTo>
                <a:cubicBezTo>
                  <a:pt x="2671667" y="4218352"/>
                  <a:pt x="2670520" y="4217339"/>
                  <a:pt x="2668388" y="4217349"/>
                </a:cubicBezTo>
                <a:cubicBezTo>
                  <a:pt x="2660470" y="4217467"/>
                  <a:pt x="2652551" y="4217592"/>
                  <a:pt x="2644632" y="4217711"/>
                </a:cubicBezTo>
                <a:cubicBezTo>
                  <a:pt x="2603090" y="4217711"/>
                  <a:pt x="2561548" y="4217711"/>
                  <a:pt x="2520006" y="4217711"/>
                </a:cubicBezTo>
                <a:cubicBezTo>
                  <a:pt x="2511392" y="4217587"/>
                  <a:pt x="2502778" y="4217457"/>
                  <a:pt x="2494165" y="4217334"/>
                </a:cubicBezTo>
                <a:close/>
                <a:moveTo>
                  <a:pt x="1557456" y="4207406"/>
                </a:moveTo>
                <a:cubicBezTo>
                  <a:pt x="1556853" y="4207406"/>
                  <a:pt x="1556186" y="4207606"/>
                  <a:pt x="1555447" y="4207991"/>
                </a:cubicBezTo>
                <a:cubicBezTo>
                  <a:pt x="1553519" y="4209182"/>
                  <a:pt x="1551614" y="4210414"/>
                  <a:pt x="1549683" y="4211604"/>
                </a:cubicBezTo>
                <a:cubicBezTo>
                  <a:pt x="1553996" y="4219205"/>
                  <a:pt x="1557137" y="4228834"/>
                  <a:pt x="1559618" y="4240307"/>
                </a:cubicBezTo>
                <a:cubicBezTo>
                  <a:pt x="1559960" y="4241842"/>
                  <a:pt x="1560752" y="4242613"/>
                  <a:pt x="1562028" y="4242613"/>
                </a:cubicBezTo>
                <a:cubicBezTo>
                  <a:pt x="1562460" y="4242613"/>
                  <a:pt x="1562931" y="4242551"/>
                  <a:pt x="1563442" y="4242433"/>
                </a:cubicBezTo>
                <a:cubicBezTo>
                  <a:pt x="1564412" y="4242007"/>
                  <a:pt x="1566026" y="4241175"/>
                  <a:pt x="1568315" y="4240001"/>
                </a:cubicBezTo>
                <a:cubicBezTo>
                  <a:pt x="1569348" y="4239501"/>
                  <a:pt x="1569973" y="4238685"/>
                  <a:pt x="1570202" y="4237572"/>
                </a:cubicBezTo>
                <a:cubicBezTo>
                  <a:pt x="1570296" y="4237119"/>
                  <a:pt x="1570234" y="4236510"/>
                  <a:pt x="1570000" y="4235752"/>
                </a:cubicBezTo>
                <a:cubicBezTo>
                  <a:pt x="1567190" y="4224495"/>
                  <a:pt x="1564164" y="4215714"/>
                  <a:pt x="1560428" y="4209593"/>
                </a:cubicBezTo>
                <a:cubicBezTo>
                  <a:pt x="1559518" y="4208145"/>
                  <a:pt x="1558543" y="4207406"/>
                  <a:pt x="1557456" y="4207406"/>
                </a:cubicBezTo>
                <a:close/>
                <a:moveTo>
                  <a:pt x="1945184" y="4207214"/>
                </a:moveTo>
                <a:cubicBezTo>
                  <a:pt x="1977759" y="4207214"/>
                  <a:pt x="2010334" y="4207214"/>
                  <a:pt x="2042909" y="4207214"/>
                </a:cubicBezTo>
                <a:cubicBezTo>
                  <a:pt x="2041910" y="4219019"/>
                  <a:pt x="2040910" y="4230823"/>
                  <a:pt x="2039910" y="4242628"/>
                </a:cubicBezTo>
                <a:cubicBezTo>
                  <a:pt x="2007036" y="4242628"/>
                  <a:pt x="1974161" y="4242628"/>
                  <a:pt x="1941287" y="4242628"/>
                </a:cubicBezTo>
                <a:cubicBezTo>
                  <a:pt x="1942586" y="4230823"/>
                  <a:pt x="1943885" y="4219019"/>
                  <a:pt x="1945184" y="4207214"/>
                </a:cubicBezTo>
                <a:close/>
                <a:moveTo>
                  <a:pt x="1650344" y="4202789"/>
                </a:moveTo>
                <a:cubicBezTo>
                  <a:pt x="1648675" y="4208196"/>
                  <a:pt x="1647121" y="4212325"/>
                  <a:pt x="1645610" y="4215145"/>
                </a:cubicBezTo>
                <a:cubicBezTo>
                  <a:pt x="1635050" y="4233948"/>
                  <a:pt x="1622693" y="4250742"/>
                  <a:pt x="1607934" y="4265012"/>
                </a:cubicBezTo>
                <a:cubicBezTo>
                  <a:pt x="1591829" y="4280591"/>
                  <a:pt x="1574140" y="4294265"/>
                  <a:pt x="1554337" y="4305281"/>
                </a:cubicBezTo>
                <a:cubicBezTo>
                  <a:pt x="1557104" y="4305923"/>
                  <a:pt x="1558944" y="4306842"/>
                  <a:pt x="1559901" y="4307970"/>
                </a:cubicBezTo>
                <a:cubicBezTo>
                  <a:pt x="1560363" y="4308514"/>
                  <a:pt x="1561102" y="4308793"/>
                  <a:pt x="1562138" y="4308793"/>
                </a:cubicBezTo>
                <a:cubicBezTo>
                  <a:pt x="1562832" y="4308793"/>
                  <a:pt x="1563581" y="4308635"/>
                  <a:pt x="1564390" y="4308331"/>
                </a:cubicBezTo>
                <a:cubicBezTo>
                  <a:pt x="1582661" y="4299004"/>
                  <a:pt x="1599385" y="4286362"/>
                  <a:pt x="1615026" y="4271095"/>
                </a:cubicBezTo>
                <a:cubicBezTo>
                  <a:pt x="1628681" y="4257648"/>
                  <a:pt x="1641554" y="4240064"/>
                  <a:pt x="1654231" y="4218849"/>
                </a:cubicBezTo>
                <a:cubicBezTo>
                  <a:pt x="1656431" y="4215751"/>
                  <a:pt x="1658157" y="4213695"/>
                  <a:pt x="1659492" y="4212752"/>
                </a:cubicBezTo>
                <a:cubicBezTo>
                  <a:pt x="1660766" y="4211932"/>
                  <a:pt x="1661509" y="4210878"/>
                  <a:pt x="1661741" y="4209617"/>
                </a:cubicBezTo>
                <a:cubicBezTo>
                  <a:pt x="1661980" y="4208314"/>
                  <a:pt x="1661655" y="4207264"/>
                  <a:pt x="1660742" y="4206497"/>
                </a:cubicBezTo>
                <a:cubicBezTo>
                  <a:pt x="1659084" y="4205039"/>
                  <a:pt x="1655637" y="4203768"/>
                  <a:pt x="1650344" y="4202789"/>
                </a:cubicBezTo>
                <a:close/>
                <a:moveTo>
                  <a:pt x="1596817" y="4198845"/>
                </a:moveTo>
                <a:cubicBezTo>
                  <a:pt x="1596404" y="4198845"/>
                  <a:pt x="1595887" y="4198921"/>
                  <a:pt x="1595266" y="4199066"/>
                </a:cubicBezTo>
                <a:cubicBezTo>
                  <a:pt x="1593263" y="4200242"/>
                  <a:pt x="1591283" y="4201459"/>
                  <a:pt x="1589278" y="4202634"/>
                </a:cubicBezTo>
                <a:cubicBezTo>
                  <a:pt x="1593436" y="4211428"/>
                  <a:pt x="1596225" y="4220880"/>
                  <a:pt x="1598095" y="4230841"/>
                </a:cubicBezTo>
                <a:cubicBezTo>
                  <a:pt x="1598406" y="4232659"/>
                  <a:pt x="1599183" y="4233571"/>
                  <a:pt x="1600460" y="4233571"/>
                </a:cubicBezTo>
                <a:cubicBezTo>
                  <a:pt x="1600942" y="4233571"/>
                  <a:pt x="1601486" y="4233455"/>
                  <a:pt x="1602096" y="4233234"/>
                </a:cubicBezTo>
                <a:cubicBezTo>
                  <a:pt x="1603022" y="4232723"/>
                  <a:pt x="1603937" y="4232193"/>
                  <a:pt x="1604862" y="4231681"/>
                </a:cubicBezTo>
                <a:cubicBezTo>
                  <a:pt x="1607087" y="4230880"/>
                  <a:pt x="1608319" y="4229818"/>
                  <a:pt x="1608572" y="4228531"/>
                </a:cubicBezTo>
                <a:cubicBezTo>
                  <a:pt x="1608650" y="4228136"/>
                  <a:pt x="1608611" y="4227676"/>
                  <a:pt x="1608442" y="4227153"/>
                </a:cubicBezTo>
                <a:cubicBezTo>
                  <a:pt x="1606080" y="4216377"/>
                  <a:pt x="1603261" y="4207483"/>
                  <a:pt x="1599525" y="4200635"/>
                </a:cubicBezTo>
                <a:cubicBezTo>
                  <a:pt x="1599034" y="4199447"/>
                  <a:pt x="1598143" y="4198845"/>
                  <a:pt x="1596817" y="4198845"/>
                </a:cubicBezTo>
                <a:close/>
                <a:moveTo>
                  <a:pt x="3484396" y="4196825"/>
                </a:moveTo>
                <a:cubicBezTo>
                  <a:pt x="3498020" y="4196825"/>
                  <a:pt x="3511644" y="4196825"/>
                  <a:pt x="3525268" y="4196825"/>
                </a:cubicBezTo>
                <a:cubicBezTo>
                  <a:pt x="3528936" y="4209013"/>
                  <a:pt x="3532606" y="4221201"/>
                  <a:pt x="3536275" y="4233389"/>
                </a:cubicBezTo>
                <a:cubicBezTo>
                  <a:pt x="3522521" y="4233389"/>
                  <a:pt x="3508768" y="4233389"/>
                  <a:pt x="3495014" y="4233389"/>
                </a:cubicBezTo>
                <a:cubicBezTo>
                  <a:pt x="3491474" y="4221201"/>
                  <a:pt x="3487935" y="4209013"/>
                  <a:pt x="3484396" y="4196825"/>
                </a:cubicBezTo>
                <a:close/>
                <a:moveTo>
                  <a:pt x="2197474" y="4191053"/>
                </a:moveTo>
                <a:cubicBezTo>
                  <a:pt x="2213380" y="4191053"/>
                  <a:pt x="2229286" y="4191053"/>
                  <a:pt x="2245192" y="4191053"/>
                </a:cubicBezTo>
                <a:cubicBezTo>
                  <a:pt x="2244966" y="4198047"/>
                  <a:pt x="2244740" y="4205040"/>
                  <a:pt x="2244515" y="4212034"/>
                </a:cubicBezTo>
                <a:cubicBezTo>
                  <a:pt x="2228522" y="4212034"/>
                  <a:pt x="2212528" y="4212034"/>
                  <a:pt x="2196535" y="4212034"/>
                </a:cubicBezTo>
                <a:cubicBezTo>
                  <a:pt x="2196848" y="4205040"/>
                  <a:pt x="2197161" y="4198047"/>
                  <a:pt x="2197474" y="4191053"/>
                </a:cubicBezTo>
                <a:close/>
                <a:moveTo>
                  <a:pt x="2142010" y="4191053"/>
                </a:moveTo>
                <a:cubicBezTo>
                  <a:pt x="2157191" y="4191053"/>
                  <a:pt x="2172372" y="4191053"/>
                  <a:pt x="2187552" y="4191053"/>
                </a:cubicBezTo>
                <a:cubicBezTo>
                  <a:pt x="2187221" y="4198047"/>
                  <a:pt x="2186890" y="4205040"/>
                  <a:pt x="2186559" y="4212034"/>
                </a:cubicBezTo>
                <a:cubicBezTo>
                  <a:pt x="2171296" y="4212034"/>
                  <a:pt x="2156032" y="4212034"/>
                  <a:pt x="2140768" y="4212034"/>
                </a:cubicBezTo>
                <a:cubicBezTo>
                  <a:pt x="2141182" y="4205040"/>
                  <a:pt x="2141596" y="4198047"/>
                  <a:pt x="2142010" y="4191053"/>
                </a:cubicBezTo>
                <a:close/>
                <a:moveTo>
                  <a:pt x="3307884" y="4190092"/>
                </a:moveTo>
                <a:cubicBezTo>
                  <a:pt x="3319434" y="4190092"/>
                  <a:pt x="3330984" y="4190092"/>
                  <a:pt x="3342533" y="4190092"/>
                </a:cubicBezTo>
                <a:cubicBezTo>
                  <a:pt x="3344204" y="4196669"/>
                  <a:pt x="3345874" y="4203246"/>
                  <a:pt x="3347544" y="4209823"/>
                </a:cubicBezTo>
                <a:cubicBezTo>
                  <a:pt x="3335934" y="4209823"/>
                  <a:pt x="3324325" y="4209823"/>
                  <a:pt x="3312716" y="4209823"/>
                </a:cubicBezTo>
                <a:cubicBezTo>
                  <a:pt x="3311105" y="4203246"/>
                  <a:pt x="3309494" y="4196669"/>
                  <a:pt x="3307884" y="4190092"/>
                </a:cubicBezTo>
                <a:close/>
                <a:moveTo>
                  <a:pt x="644532" y="4189803"/>
                </a:moveTo>
                <a:cubicBezTo>
                  <a:pt x="643926" y="4189803"/>
                  <a:pt x="643099" y="4190051"/>
                  <a:pt x="642045" y="4190530"/>
                </a:cubicBezTo>
                <a:cubicBezTo>
                  <a:pt x="640052" y="4191476"/>
                  <a:pt x="637675" y="4192993"/>
                  <a:pt x="634862" y="4194996"/>
                </a:cubicBezTo>
                <a:cubicBezTo>
                  <a:pt x="645276" y="4213629"/>
                  <a:pt x="650603" y="4238021"/>
                  <a:pt x="652591" y="4267778"/>
                </a:cubicBezTo>
                <a:cubicBezTo>
                  <a:pt x="652531" y="4269406"/>
                  <a:pt x="653134" y="4270220"/>
                  <a:pt x="654437" y="4270220"/>
                </a:cubicBezTo>
                <a:cubicBezTo>
                  <a:pt x="655175" y="4270220"/>
                  <a:pt x="656179" y="4269872"/>
                  <a:pt x="657461" y="4269198"/>
                </a:cubicBezTo>
                <a:cubicBezTo>
                  <a:pt x="659115" y="4268365"/>
                  <a:pt x="660755" y="4267502"/>
                  <a:pt x="662408" y="4266668"/>
                </a:cubicBezTo>
                <a:cubicBezTo>
                  <a:pt x="663949" y="4265802"/>
                  <a:pt x="664942" y="4264828"/>
                  <a:pt x="665401" y="4263775"/>
                </a:cubicBezTo>
                <a:cubicBezTo>
                  <a:pt x="665661" y="4263180"/>
                  <a:pt x="665751" y="4262535"/>
                  <a:pt x="665652" y="4261844"/>
                </a:cubicBezTo>
                <a:cubicBezTo>
                  <a:pt x="663265" y="4233393"/>
                  <a:pt x="657240" y="4210768"/>
                  <a:pt x="645903" y="4194423"/>
                </a:cubicBezTo>
                <a:cubicBezTo>
                  <a:pt x="645907" y="4191343"/>
                  <a:pt x="645477" y="4189803"/>
                  <a:pt x="644532" y="4189803"/>
                </a:cubicBezTo>
                <a:close/>
                <a:moveTo>
                  <a:pt x="3374341" y="4189130"/>
                </a:moveTo>
                <a:cubicBezTo>
                  <a:pt x="3390428" y="4189130"/>
                  <a:pt x="3406516" y="4189130"/>
                  <a:pt x="3422604" y="4189130"/>
                </a:cubicBezTo>
                <a:cubicBezTo>
                  <a:pt x="3424500" y="4196028"/>
                  <a:pt x="3426396" y="4202925"/>
                  <a:pt x="3428292" y="4209823"/>
                </a:cubicBezTo>
                <a:cubicBezTo>
                  <a:pt x="3412118" y="4209823"/>
                  <a:pt x="3395943" y="4209823"/>
                  <a:pt x="3379768" y="4209823"/>
                </a:cubicBezTo>
                <a:cubicBezTo>
                  <a:pt x="3377959" y="4202925"/>
                  <a:pt x="3376150" y="4196028"/>
                  <a:pt x="3374341" y="4189130"/>
                </a:cubicBezTo>
                <a:close/>
                <a:moveTo>
                  <a:pt x="588870" y="4187879"/>
                </a:moveTo>
                <a:cubicBezTo>
                  <a:pt x="586171" y="4192941"/>
                  <a:pt x="582698" y="4197898"/>
                  <a:pt x="578368" y="4202682"/>
                </a:cubicBezTo>
                <a:cubicBezTo>
                  <a:pt x="554860" y="4229396"/>
                  <a:pt x="527453" y="4252901"/>
                  <a:pt x="495455" y="4272311"/>
                </a:cubicBezTo>
                <a:cubicBezTo>
                  <a:pt x="498288" y="4273159"/>
                  <a:pt x="500214" y="4274260"/>
                  <a:pt x="501302" y="4275518"/>
                </a:cubicBezTo>
                <a:cubicBezTo>
                  <a:pt x="501482" y="4275767"/>
                  <a:pt x="502034" y="4275895"/>
                  <a:pt x="502971" y="4275895"/>
                </a:cubicBezTo>
                <a:cubicBezTo>
                  <a:pt x="504281" y="4275895"/>
                  <a:pt x="505656" y="4275404"/>
                  <a:pt x="507113" y="4274445"/>
                </a:cubicBezTo>
                <a:cubicBezTo>
                  <a:pt x="537211" y="4255895"/>
                  <a:pt x="563616" y="4233256"/>
                  <a:pt x="586986" y="4207379"/>
                </a:cubicBezTo>
                <a:cubicBezTo>
                  <a:pt x="590344" y="4203818"/>
                  <a:pt x="593044" y="4201322"/>
                  <a:pt x="595161" y="4199975"/>
                </a:cubicBezTo>
                <a:cubicBezTo>
                  <a:pt x="596976" y="4198753"/>
                  <a:pt x="598152" y="4197520"/>
                  <a:pt x="598712" y="4196307"/>
                </a:cubicBezTo>
                <a:cubicBezTo>
                  <a:pt x="599390" y="4194835"/>
                  <a:pt x="599213" y="4193579"/>
                  <a:pt x="598142" y="4192581"/>
                </a:cubicBezTo>
                <a:cubicBezTo>
                  <a:pt x="596797" y="4190892"/>
                  <a:pt x="593738" y="4189280"/>
                  <a:pt x="588870" y="4187879"/>
                </a:cubicBezTo>
                <a:close/>
                <a:moveTo>
                  <a:pt x="3472577" y="4187036"/>
                </a:moveTo>
                <a:cubicBezTo>
                  <a:pt x="3471514" y="4187036"/>
                  <a:pt x="3471276" y="4188060"/>
                  <a:pt x="3471865" y="4190106"/>
                </a:cubicBezTo>
                <a:cubicBezTo>
                  <a:pt x="3474925" y="4200298"/>
                  <a:pt x="3477980" y="4210492"/>
                  <a:pt x="3481042" y="4220684"/>
                </a:cubicBezTo>
                <a:cubicBezTo>
                  <a:pt x="3486984" y="4241334"/>
                  <a:pt x="3490563" y="4255332"/>
                  <a:pt x="3491722" y="4262685"/>
                </a:cubicBezTo>
                <a:cubicBezTo>
                  <a:pt x="3494693" y="4282069"/>
                  <a:pt x="3493370" y="4298246"/>
                  <a:pt x="3487111" y="4310977"/>
                </a:cubicBezTo>
                <a:cubicBezTo>
                  <a:pt x="3489507" y="4311518"/>
                  <a:pt x="3491126" y="4312133"/>
                  <a:pt x="3491988" y="4312778"/>
                </a:cubicBezTo>
                <a:cubicBezTo>
                  <a:pt x="3493718" y="4314070"/>
                  <a:pt x="3494990" y="4314733"/>
                  <a:pt x="3495832" y="4314733"/>
                </a:cubicBezTo>
                <a:cubicBezTo>
                  <a:pt x="3496850" y="4314733"/>
                  <a:pt x="3497743" y="4313934"/>
                  <a:pt x="3498563" y="4312363"/>
                </a:cubicBezTo>
                <a:cubicBezTo>
                  <a:pt x="3502695" y="4302745"/>
                  <a:pt x="3504365" y="4292193"/>
                  <a:pt x="3504085" y="4280860"/>
                </a:cubicBezTo>
                <a:cubicBezTo>
                  <a:pt x="3503770" y="4270610"/>
                  <a:pt x="3501488" y="4257864"/>
                  <a:pt x="3497425" y="4242613"/>
                </a:cubicBezTo>
                <a:cubicBezTo>
                  <a:pt x="3511300" y="4242613"/>
                  <a:pt x="3525176" y="4242613"/>
                  <a:pt x="3539052" y="4242613"/>
                </a:cubicBezTo>
                <a:cubicBezTo>
                  <a:pt x="3539786" y="4245052"/>
                  <a:pt x="3540520" y="4247492"/>
                  <a:pt x="3541254" y="4249931"/>
                </a:cubicBezTo>
                <a:cubicBezTo>
                  <a:pt x="3541887" y="4252031"/>
                  <a:pt x="3543242" y="4253081"/>
                  <a:pt x="3545319" y="4253081"/>
                </a:cubicBezTo>
                <a:cubicBezTo>
                  <a:pt x="3546698" y="4253081"/>
                  <a:pt x="3548076" y="4253081"/>
                  <a:pt x="3549454" y="4253081"/>
                </a:cubicBezTo>
                <a:cubicBezTo>
                  <a:pt x="3551597" y="4253081"/>
                  <a:pt x="3552503" y="4252536"/>
                  <a:pt x="3552172" y="4251446"/>
                </a:cubicBezTo>
                <a:cubicBezTo>
                  <a:pt x="3550240" y="4245514"/>
                  <a:pt x="3548314" y="4239580"/>
                  <a:pt x="3546383" y="4233647"/>
                </a:cubicBezTo>
                <a:cubicBezTo>
                  <a:pt x="3543663" y="4224689"/>
                  <a:pt x="3540943" y="4215730"/>
                  <a:pt x="3538223" y="4206772"/>
                </a:cubicBezTo>
                <a:cubicBezTo>
                  <a:pt x="3536516" y="4200726"/>
                  <a:pt x="3534802" y="4194681"/>
                  <a:pt x="3533094" y="4188635"/>
                </a:cubicBezTo>
                <a:cubicBezTo>
                  <a:pt x="3532770" y="4187569"/>
                  <a:pt x="3531547" y="4187041"/>
                  <a:pt x="3529423" y="4187051"/>
                </a:cubicBezTo>
                <a:cubicBezTo>
                  <a:pt x="3523707" y="4187170"/>
                  <a:pt x="3517990" y="4187295"/>
                  <a:pt x="3512273" y="4187413"/>
                </a:cubicBezTo>
                <a:cubicBezTo>
                  <a:pt x="3505338" y="4187413"/>
                  <a:pt x="3498403" y="4187413"/>
                  <a:pt x="3491468" y="4187413"/>
                </a:cubicBezTo>
                <a:cubicBezTo>
                  <a:pt x="3485170" y="4187290"/>
                  <a:pt x="3478874" y="4187160"/>
                  <a:pt x="3472577" y="4187036"/>
                </a:cubicBezTo>
                <a:close/>
                <a:moveTo>
                  <a:pt x="2528571" y="4183551"/>
                </a:moveTo>
                <a:cubicBezTo>
                  <a:pt x="2562708" y="4183551"/>
                  <a:pt x="2596846" y="4183551"/>
                  <a:pt x="2630984" y="4183551"/>
                </a:cubicBezTo>
                <a:cubicBezTo>
                  <a:pt x="2631306" y="4188266"/>
                  <a:pt x="2631629" y="4192982"/>
                  <a:pt x="2631952" y="4197698"/>
                </a:cubicBezTo>
                <a:cubicBezTo>
                  <a:pt x="2597688" y="4197698"/>
                  <a:pt x="2563424" y="4197698"/>
                  <a:pt x="2529161" y="4197698"/>
                </a:cubicBezTo>
                <a:cubicBezTo>
                  <a:pt x="2528964" y="4192982"/>
                  <a:pt x="2528768" y="4188266"/>
                  <a:pt x="2528571" y="4183551"/>
                </a:cubicBezTo>
                <a:close/>
                <a:moveTo>
                  <a:pt x="2962366" y="4180847"/>
                </a:moveTo>
                <a:cubicBezTo>
                  <a:pt x="2963254" y="4192673"/>
                  <a:pt x="2962729" y="4205845"/>
                  <a:pt x="2960444" y="4220320"/>
                </a:cubicBezTo>
                <a:cubicBezTo>
                  <a:pt x="2958052" y="4235231"/>
                  <a:pt x="2954594" y="4248255"/>
                  <a:pt x="2949528" y="4259200"/>
                </a:cubicBezTo>
                <a:cubicBezTo>
                  <a:pt x="2944952" y="4269204"/>
                  <a:pt x="2939221" y="4274260"/>
                  <a:pt x="2932124" y="4274260"/>
                </a:cubicBezTo>
                <a:cubicBezTo>
                  <a:pt x="2928540" y="4274260"/>
                  <a:pt x="2924246" y="4272117"/>
                  <a:pt x="2919154" y="4267946"/>
                </a:cubicBezTo>
                <a:cubicBezTo>
                  <a:pt x="2915596" y="4262887"/>
                  <a:pt x="2913088" y="4254675"/>
                  <a:pt x="2911513" y="4243387"/>
                </a:cubicBezTo>
                <a:cubicBezTo>
                  <a:pt x="2910570" y="4236630"/>
                  <a:pt x="2910978" y="4229728"/>
                  <a:pt x="2912859" y="4222715"/>
                </a:cubicBezTo>
                <a:cubicBezTo>
                  <a:pt x="2915373" y="4213227"/>
                  <a:pt x="2919242" y="4205042"/>
                  <a:pt x="2924870" y="4198376"/>
                </a:cubicBezTo>
                <a:cubicBezTo>
                  <a:pt x="2935591" y="4188097"/>
                  <a:pt x="2947952" y="4182105"/>
                  <a:pt x="2962366" y="4180847"/>
                </a:cubicBezTo>
                <a:close/>
                <a:moveTo>
                  <a:pt x="2419354" y="4173646"/>
                </a:moveTo>
                <a:cubicBezTo>
                  <a:pt x="2418701" y="4179565"/>
                  <a:pt x="2416986" y="4185715"/>
                  <a:pt x="2414022" y="4192021"/>
                </a:cubicBezTo>
                <a:cubicBezTo>
                  <a:pt x="2407690" y="4205539"/>
                  <a:pt x="2401516" y="4216903"/>
                  <a:pt x="2395018" y="4225815"/>
                </a:cubicBezTo>
                <a:cubicBezTo>
                  <a:pt x="2380978" y="4213363"/>
                  <a:pt x="2366618" y="4201365"/>
                  <a:pt x="2351308" y="4190594"/>
                </a:cubicBezTo>
                <a:cubicBezTo>
                  <a:pt x="2350389" y="4189992"/>
                  <a:pt x="2349639" y="4189680"/>
                  <a:pt x="2349042" y="4189680"/>
                </a:cubicBezTo>
                <a:cubicBezTo>
                  <a:pt x="2348162" y="4189680"/>
                  <a:pt x="2347126" y="4190484"/>
                  <a:pt x="2345890" y="4192059"/>
                </a:cubicBezTo>
                <a:cubicBezTo>
                  <a:pt x="2344332" y="4193929"/>
                  <a:pt x="2343576" y="4195174"/>
                  <a:pt x="2343572" y="4195755"/>
                </a:cubicBezTo>
                <a:cubicBezTo>
                  <a:pt x="2343565" y="4196736"/>
                  <a:pt x="2343923" y="4197451"/>
                  <a:pt x="2344656" y="4197882"/>
                </a:cubicBezTo>
                <a:cubicBezTo>
                  <a:pt x="2360527" y="4209413"/>
                  <a:pt x="2375320" y="4221380"/>
                  <a:pt x="2389635" y="4232995"/>
                </a:cubicBezTo>
                <a:cubicBezTo>
                  <a:pt x="2374694" y="4250324"/>
                  <a:pt x="2354070" y="4265937"/>
                  <a:pt x="2327046" y="4278843"/>
                </a:cubicBezTo>
                <a:cubicBezTo>
                  <a:pt x="2329101" y="4280791"/>
                  <a:pt x="2330436" y="4282207"/>
                  <a:pt x="2331125" y="4283017"/>
                </a:cubicBezTo>
                <a:cubicBezTo>
                  <a:pt x="2332436" y="4284480"/>
                  <a:pt x="2333575" y="4285229"/>
                  <a:pt x="2334580" y="4285229"/>
                </a:cubicBezTo>
                <a:cubicBezTo>
                  <a:pt x="2335198" y="4285229"/>
                  <a:pt x="2335930" y="4285003"/>
                  <a:pt x="2336787" y="4284569"/>
                </a:cubicBezTo>
                <a:cubicBezTo>
                  <a:pt x="2363133" y="4271303"/>
                  <a:pt x="2382750" y="4255697"/>
                  <a:pt x="2396378" y="4238720"/>
                </a:cubicBezTo>
                <a:cubicBezTo>
                  <a:pt x="2407810" y="4249174"/>
                  <a:pt x="2420308" y="4261804"/>
                  <a:pt x="2434596" y="4275887"/>
                </a:cubicBezTo>
                <a:cubicBezTo>
                  <a:pt x="2435327" y="4276575"/>
                  <a:pt x="2436133" y="4276930"/>
                  <a:pt x="2437031" y="4276930"/>
                </a:cubicBezTo>
                <a:cubicBezTo>
                  <a:pt x="2438284" y="4276930"/>
                  <a:pt x="2439641" y="4276005"/>
                  <a:pt x="2441152" y="4274196"/>
                </a:cubicBezTo>
                <a:cubicBezTo>
                  <a:pt x="2442508" y="4272365"/>
                  <a:pt x="2443154" y="4271113"/>
                  <a:pt x="2443142" y="4270477"/>
                </a:cubicBezTo>
                <a:cubicBezTo>
                  <a:pt x="2443130" y="4269798"/>
                  <a:pt x="2442770" y="4269050"/>
                  <a:pt x="2442044" y="4268254"/>
                </a:cubicBezTo>
                <a:cubicBezTo>
                  <a:pt x="2427065" y="4253950"/>
                  <a:pt x="2413973" y="4241472"/>
                  <a:pt x="2402044" y="4231576"/>
                </a:cubicBezTo>
                <a:cubicBezTo>
                  <a:pt x="2409986" y="4221813"/>
                  <a:pt x="2417391" y="4208763"/>
                  <a:pt x="2424801" y="4192791"/>
                </a:cubicBezTo>
                <a:cubicBezTo>
                  <a:pt x="2427347" y="4187791"/>
                  <a:pt x="2428691" y="4185032"/>
                  <a:pt x="2428970" y="4184580"/>
                </a:cubicBezTo>
                <a:cubicBezTo>
                  <a:pt x="2430644" y="4182621"/>
                  <a:pt x="2431445" y="4181143"/>
                  <a:pt x="2431430" y="4180193"/>
                </a:cubicBezTo>
                <a:cubicBezTo>
                  <a:pt x="2431402" y="4178514"/>
                  <a:pt x="2430411" y="4177229"/>
                  <a:pt x="2428439" y="4176374"/>
                </a:cubicBezTo>
                <a:cubicBezTo>
                  <a:pt x="2425526" y="4175145"/>
                  <a:pt x="2422508" y="4174207"/>
                  <a:pt x="2419354" y="4173646"/>
                </a:cubicBezTo>
                <a:close/>
                <a:moveTo>
                  <a:pt x="1268048" y="4172231"/>
                </a:moveTo>
                <a:cubicBezTo>
                  <a:pt x="1267408" y="4172231"/>
                  <a:pt x="1266884" y="4172339"/>
                  <a:pt x="1266471" y="4172547"/>
                </a:cubicBezTo>
                <a:cubicBezTo>
                  <a:pt x="1264625" y="4173395"/>
                  <a:pt x="1261578" y="4173835"/>
                  <a:pt x="1257315" y="4173835"/>
                </a:cubicBezTo>
                <a:cubicBezTo>
                  <a:pt x="1237497" y="4173835"/>
                  <a:pt x="1217680" y="4173835"/>
                  <a:pt x="1197862" y="4173835"/>
                </a:cubicBezTo>
                <a:cubicBezTo>
                  <a:pt x="1184789" y="4173835"/>
                  <a:pt x="1174754" y="4173639"/>
                  <a:pt x="1167757" y="4173268"/>
                </a:cubicBezTo>
                <a:cubicBezTo>
                  <a:pt x="1166312" y="4177862"/>
                  <a:pt x="1165534" y="4180814"/>
                  <a:pt x="1165442" y="4182126"/>
                </a:cubicBezTo>
                <a:cubicBezTo>
                  <a:pt x="1165173" y="4183964"/>
                  <a:pt x="1166317" y="4184882"/>
                  <a:pt x="1168890" y="4184882"/>
                </a:cubicBezTo>
                <a:cubicBezTo>
                  <a:pt x="1175667" y="4184388"/>
                  <a:pt x="1184554" y="4184128"/>
                  <a:pt x="1195555" y="4184128"/>
                </a:cubicBezTo>
                <a:cubicBezTo>
                  <a:pt x="1216579" y="4184128"/>
                  <a:pt x="1237603" y="4184128"/>
                  <a:pt x="1258627" y="4184128"/>
                </a:cubicBezTo>
                <a:cubicBezTo>
                  <a:pt x="1242089" y="4203488"/>
                  <a:pt x="1224116" y="4222207"/>
                  <a:pt x="1204014" y="4239574"/>
                </a:cubicBezTo>
                <a:cubicBezTo>
                  <a:pt x="1178600" y="4258326"/>
                  <a:pt x="1148162" y="4276300"/>
                  <a:pt x="1112022" y="4292338"/>
                </a:cubicBezTo>
                <a:cubicBezTo>
                  <a:pt x="1114109" y="4294309"/>
                  <a:pt x="1115576" y="4296048"/>
                  <a:pt x="1116544" y="4297444"/>
                </a:cubicBezTo>
                <a:cubicBezTo>
                  <a:pt x="1117365" y="4298395"/>
                  <a:pt x="1118243" y="4298886"/>
                  <a:pt x="1119215" y="4298886"/>
                </a:cubicBezTo>
                <a:cubicBezTo>
                  <a:pt x="1119898" y="4298886"/>
                  <a:pt x="1120727" y="4298674"/>
                  <a:pt x="1121709" y="4298268"/>
                </a:cubicBezTo>
                <a:cubicBezTo>
                  <a:pt x="1152087" y="4284866"/>
                  <a:pt x="1182374" y="4265641"/>
                  <a:pt x="1213091" y="4241642"/>
                </a:cubicBezTo>
                <a:cubicBezTo>
                  <a:pt x="1230903" y="4258149"/>
                  <a:pt x="1244524" y="4275213"/>
                  <a:pt x="1255084" y="4291891"/>
                </a:cubicBezTo>
                <a:cubicBezTo>
                  <a:pt x="1255998" y="4292952"/>
                  <a:pt x="1256873" y="4293499"/>
                  <a:pt x="1257745" y="4293499"/>
                </a:cubicBezTo>
                <a:cubicBezTo>
                  <a:pt x="1258672" y="4293499"/>
                  <a:pt x="1259656" y="4293091"/>
                  <a:pt x="1260713" y="4292298"/>
                </a:cubicBezTo>
                <a:cubicBezTo>
                  <a:pt x="1261914" y="4291395"/>
                  <a:pt x="1263096" y="4290467"/>
                  <a:pt x="1264297" y="4289564"/>
                </a:cubicBezTo>
                <a:cubicBezTo>
                  <a:pt x="1265569" y="4288607"/>
                  <a:pt x="1266320" y="4287666"/>
                  <a:pt x="1266572" y="4286767"/>
                </a:cubicBezTo>
                <a:cubicBezTo>
                  <a:pt x="1266819" y="4285887"/>
                  <a:pt x="1266446" y="4284749"/>
                  <a:pt x="1265406" y="4283391"/>
                </a:cubicBezTo>
                <a:cubicBezTo>
                  <a:pt x="1252602" y="4265161"/>
                  <a:pt x="1238278" y="4248407"/>
                  <a:pt x="1221219" y="4234167"/>
                </a:cubicBezTo>
                <a:cubicBezTo>
                  <a:pt x="1238380" y="4219634"/>
                  <a:pt x="1253139" y="4204428"/>
                  <a:pt x="1266077" y="4189143"/>
                </a:cubicBezTo>
                <a:cubicBezTo>
                  <a:pt x="1268488" y="4186276"/>
                  <a:pt x="1270336" y="4184266"/>
                  <a:pt x="1271694" y="4183184"/>
                </a:cubicBezTo>
                <a:cubicBezTo>
                  <a:pt x="1272882" y="4182440"/>
                  <a:pt x="1273638" y="4181467"/>
                  <a:pt x="1273976" y="4180287"/>
                </a:cubicBezTo>
                <a:cubicBezTo>
                  <a:pt x="1274233" y="4179390"/>
                  <a:pt x="1274126" y="4178520"/>
                  <a:pt x="1273627" y="4177695"/>
                </a:cubicBezTo>
                <a:cubicBezTo>
                  <a:pt x="1273022" y="4176153"/>
                  <a:pt x="1271987" y="4174601"/>
                  <a:pt x="1270422" y="4173109"/>
                </a:cubicBezTo>
                <a:cubicBezTo>
                  <a:pt x="1269749" y="4172531"/>
                  <a:pt x="1268964" y="4172231"/>
                  <a:pt x="1268048" y="4172231"/>
                </a:cubicBezTo>
                <a:close/>
                <a:moveTo>
                  <a:pt x="2970614" y="4170661"/>
                </a:moveTo>
                <a:cubicBezTo>
                  <a:pt x="2948735" y="4170661"/>
                  <a:pt x="2931392" y="4177524"/>
                  <a:pt x="2918018" y="4190759"/>
                </a:cubicBezTo>
                <a:cubicBezTo>
                  <a:pt x="2911670" y="4196780"/>
                  <a:pt x="2907127" y="4204370"/>
                  <a:pt x="2903987" y="4213268"/>
                </a:cubicBezTo>
                <a:cubicBezTo>
                  <a:pt x="2900515" y="4223051"/>
                  <a:pt x="2899538" y="4232870"/>
                  <a:pt x="2900877" y="4242655"/>
                </a:cubicBezTo>
                <a:cubicBezTo>
                  <a:pt x="2902547" y="4254860"/>
                  <a:pt x="2906114" y="4264823"/>
                  <a:pt x="2911768" y="4272410"/>
                </a:cubicBezTo>
                <a:cubicBezTo>
                  <a:pt x="2918083" y="4280850"/>
                  <a:pt x="2925342" y="4285130"/>
                  <a:pt x="2933686" y="4285130"/>
                </a:cubicBezTo>
                <a:cubicBezTo>
                  <a:pt x="2938820" y="4285130"/>
                  <a:pt x="2943496" y="4283569"/>
                  <a:pt x="2947792" y="4280565"/>
                </a:cubicBezTo>
                <a:cubicBezTo>
                  <a:pt x="2951679" y="4278196"/>
                  <a:pt x="2955345" y="4272408"/>
                  <a:pt x="2959049" y="4263392"/>
                </a:cubicBezTo>
                <a:cubicBezTo>
                  <a:pt x="2963984" y="4255562"/>
                  <a:pt x="2967560" y="4244394"/>
                  <a:pt x="2970242" y="4230093"/>
                </a:cubicBezTo>
                <a:cubicBezTo>
                  <a:pt x="2973373" y="4213178"/>
                  <a:pt x="2974214" y="4196595"/>
                  <a:pt x="2973229" y="4180411"/>
                </a:cubicBezTo>
                <a:cubicBezTo>
                  <a:pt x="2974582" y="4180368"/>
                  <a:pt x="2975936" y="4180323"/>
                  <a:pt x="2977290" y="4180280"/>
                </a:cubicBezTo>
                <a:cubicBezTo>
                  <a:pt x="2991254" y="4180280"/>
                  <a:pt x="3003737" y="4184203"/>
                  <a:pt x="3014956" y="4191772"/>
                </a:cubicBezTo>
                <a:cubicBezTo>
                  <a:pt x="3028711" y="4201116"/>
                  <a:pt x="3036962" y="4214242"/>
                  <a:pt x="3039843" y="4230888"/>
                </a:cubicBezTo>
                <a:cubicBezTo>
                  <a:pt x="3042254" y="4244813"/>
                  <a:pt x="3040526" y="4256852"/>
                  <a:pt x="3034276" y="4266783"/>
                </a:cubicBezTo>
                <a:cubicBezTo>
                  <a:pt x="3023548" y="4279990"/>
                  <a:pt x="3007014" y="4288866"/>
                  <a:pt x="2984314" y="4292893"/>
                </a:cubicBezTo>
                <a:cubicBezTo>
                  <a:pt x="2986603" y="4295703"/>
                  <a:pt x="2988034" y="4297720"/>
                  <a:pt x="2988684" y="4298887"/>
                </a:cubicBezTo>
                <a:cubicBezTo>
                  <a:pt x="2989744" y="4300354"/>
                  <a:pt x="2991087" y="4301098"/>
                  <a:pt x="2992743" y="4301098"/>
                </a:cubicBezTo>
                <a:cubicBezTo>
                  <a:pt x="2993181" y="4301098"/>
                  <a:pt x="2993530" y="4301064"/>
                  <a:pt x="2993788" y="4301000"/>
                </a:cubicBezTo>
                <a:cubicBezTo>
                  <a:pt x="3014700" y="4297352"/>
                  <a:pt x="3030112" y="4289264"/>
                  <a:pt x="3040361" y="4277227"/>
                </a:cubicBezTo>
                <a:cubicBezTo>
                  <a:pt x="3050826" y="4264941"/>
                  <a:pt x="3054262" y="4249893"/>
                  <a:pt x="3051199" y="4232484"/>
                </a:cubicBezTo>
                <a:cubicBezTo>
                  <a:pt x="3048090" y="4214817"/>
                  <a:pt x="3040194" y="4200448"/>
                  <a:pt x="3027350" y="4189626"/>
                </a:cubicBezTo>
                <a:cubicBezTo>
                  <a:pt x="3012557" y="4177115"/>
                  <a:pt x="2993778" y="4170661"/>
                  <a:pt x="2970614" y="4170661"/>
                </a:cubicBezTo>
                <a:close/>
                <a:moveTo>
                  <a:pt x="691707" y="4169025"/>
                </a:moveTo>
                <a:cubicBezTo>
                  <a:pt x="694124" y="4169025"/>
                  <a:pt x="696019" y="4169255"/>
                  <a:pt x="697401" y="4169690"/>
                </a:cubicBezTo>
                <a:cubicBezTo>
                  <a:pt x="698633" y="4173120"/>
                  <a:pt x="698574" y="4176264"/>
                  <a:pt x="697343" y="4179079"/>
                </a:cubicBezTo>
                <a:cubicBezTo>
                  <a:pt x="696235" y="4181613"/>
                  <a:pt x="694338" y="4183912"/>
                  <a:pt x="691616" y="4185928"/>
                </a:cubicBezTo>
                <a:cubicBezTo>
                  <a:pt x="688608" y="4188174"/>
                  <a:pt x="685674" y="4189322"/>
                  <a:pt x="682778" y="4189322"/>
                </a:cubicBezTo>
                <a:cubicBezTo>
                  <a:pt x="680350" y="4189322"/>
                  <a:pt x="678454" y="4189142"/>
                  <a:pt x="677087" y="4188802"/>
                </a:cubicBezTo>
                <a:cubicBezTo>
                  <a:pt x="675870" y="4185335"/>
                  <a:pt x="675996" y="4182078"/>
                  <a:pt x="677323" y="4179079"/>
                </a:cubicBezTo>
                <a:cubicBezTo>
                  <a:pt x="678412" y="4176617"/>
                  <a:pt x="679495" y="4174614"/>
                  <a:pt x="680585" y="4173081"/>
                </a:cubicBezTo>
                <a:cubicBezTo>
                  <a:pt x="685235" y="4170405"/>
                  <a:pt x="688925" y="4169025"/>
                  <a:pt x="691707" y="4169025"/>
                </a:cubicBezTo>
                <a:close/>
                <a:moveTo>
                  <a:pt x="891732" y="4166654"/>
                </a:moveTo>
                <a:cubicBezTo>
                  <a:pt x="890840" y="4166654"/>
                  <a:pt x="889936" y="4166904"/>
                  <a:pt x="889011" y="4167389"/>
                </a:cubicBezTo>
                <a:cubicBezTo>
                  <a:pt x="887850" y="4168024"/>
                  <a:pt x="883899" y="4168352"/>
                  <a:pt x="877148" y="4168352"/>
                </a:cubicBezTo>
                <a:cubicBezTo>
                  <a:pt x="852937" y="4168352"/>
                  <a:pt x="828725" y="4168352"/>
                  <a:pt x="804514" y="4168352"/>
                </a:cubicBezTo>
                <a:cubicBezTo>
                  <a:pt x="795896" y="4168352"/>
                  <a:pt x="787462" y="4168156"/>
                  <a:pt x="779213" y="4167785"/>
                </a:cubicBezTo>
                <a:cubicBezTo>
                  <a:pt x="777459" y="4167785"/>
                  <a:pt x="776116" y="4168900"/>
                  <a:pt x="775184" y="4171130"/>
                </a:cubicBezTo>
                <a:cubicBezTo>
                  <a:pt x="772131" y="4179358"/>
                  <a:pt x="769494" y="4186110"/>
                  <a:pt x="767289" y="4191390"/>
                </a:cubicBezTo>
                <a:cubicBezTo>
                  <a:pt x="765202" y="4196386"/>
                  <a:pt x="763116" y="4201382"/>
                  <a:pt x="761029" y="4206378"/>
                </a:cubicBezTo>
                <a:cubicBezTo>
                  <a:pt x="757410" y="4215045"/>
                  <a:pt x="754062" y="4222622"/>
                  <a:pt x="750965" y="4229101"/>
                </a:cubicBezTo>
                <a:cubicBezTo>
                  <a:pt x="749801" y="4231888"/>
                  <a:pt x="750475" y="4233282"/>
                  <a:pt x="752988" y="4233282"/>
                </a:cubicBezTo>
                <a:cubicBezTo>
                  <a:pt x="754551" y="4233282"/>
                  <a:pt x="756114" y="4233282"/>
                  <a:pt x="757677" y="4233282"/>
                </a:cubicBezTo>
                <a:cubicBezTo>
                  <a:pt x="760064" y="4233282"/>
                  <a:pt x="761730" y="4232144"/>
                  <a:pt x="762674" y="4229867"/>
                </a:cubicBezTo>
                <a:cubicBezTo>
                  <a:pt x="764292" y="4225338"/>
                  <a:pt x="767440" y="4217452"/>
                  <a:pt x="772105" y="4206207"/>
                </a:cubicBezTo>
                <a:cubicBezTo>
                  <a:pt x="775916" y="4197019"/>
                  <a:pt x="779726" y="4187832"/>
                  <a:pt x="783537" y="4178645"/>
                </a:cubicBezTo>
                <a:cubicBezTo>
                  <a:pt x="816562" y="4178645"/>
                  <a:pt x="849587" y="4178645"/>
                  <a:pt x="882611" y="4178645"/>
                </a:cubicBezTo>
                <a:cubicBezTo>
                  <a:pt x="869866" y="4199895"/>
                  <a:pt x="854160" y="4221211"/>
                  <a:pt x="834898" y="4242135"/>
                </a:cubicBezTo>
                <a:cubicBezTo>
                  <a:pt x="813847" y="4265193"/>
                  <a:pt x="787906" y="4286504"/>
                  <a:pt x="756339" y="4305122"/>
                </a:cubicBezTo>
                <a:cubicBezTo>
                  <a:pt x="759148" y="4306213"/>
                  <a:pt x="760930" y="4307274"/>
                  <a:pt x="761747" y="4308212"/>
                </a:cubicBezTo>
                <a:cubicBezTo>
                  <a:pt x="762026" y="4308852"/>
                  <a:pt x="762732" y="4309178"/>
                  <a:pt x="763891" y="4309178"/>
                </a:cubicBezTo>
                <a:cubicBezTo>
                  <a:pt x="765132" y="4309178"/>
                  <a:pt x="766547" y="4308677"/>
                  <a:pt x="768150" y="4307705"/>
                </a:cubicBezTo>
                <a:cubicBezTo>
                  <a:pt x="798138" y="4289825"/>
                  <a:pt x="823024" y="4269111"/>
                  <a:pt x="843512" y="4246471"/>
                </a:cubicBezTo>
                <a:cubicBezTo>
                  <a:pt x="861108" y="4227080"/>
                  <a:pt x="876452" y="4206243"/>
                  <a:pt x="890092" y="4184389"/>
                </a:cubicBezTo>
                <a:cubicBezTo>
                  <a:pt x="892448" y="4180878"/>
                  <a:pt x="893737" y="4179012"/>
                  <a:pt x="894002" y="4178824"/>
                </a:cubicBezTo>
                <a:cubicBezTo>
                  <a:pt x="895783" y="4177555"/>
                  <a:pt x="896895" y="4176298"/>
                  <a:pt x="897363" y="4175084"/>
                </a:cubicBezTo>
                <a:cubicBezTo>
                  <a:pt x="897693" y="4174226"/>
                  <a:pt x="897716" y="4173243"/>
                  <a:pt x="897395" y="4172146"/>
                </a:cubicBezTo>
                <a:cubicBezTo>
                  <a:pt x="897010" y="4170827"/>
                  <a:pt x="895943" y="4169301"/>
                  <a:pt x="894092" y="4167644"/>
                </a:cubicBezTo>
                <a:cubicBezTo>
                  <a:pt x="893463" y="4166992"/>
                  <a:pt x="892685" y="4166654"/>
                  <a:pt x="891732" y="4166654"/>
                </a:cubicBezTo>
                <a:close/>
                <a:moveTo>
                  <a:pt x="1949938" y="4164023"/>
                </a:moveTo>
                <a:cubicBezTo>
                  <a:pt x="1982148" y="4164023"/>
                  <a:pt x="2014357" y="4164023"/>
                  <a:pt x="2046567" y="4164023"/>
                </a:cubicBezTo>
                <a:cubicBezTo>
                  <a:pt x="2045613" y="4175282"/>
                  <a:pt x="2044660" y="4186542"/>
                  <a:pt x="2043706" y="4197801"/>
                </a:cubicBezTo>
                <a:cubicBezTo>
                  <a:pt x="2011211" y="4197801"/>
                  <a:pt x="1978716" y="4197801"/>
                  <a:pt x="1946220" y="4197801"/>
                </a:cubicBezTo>
                <a:cubicBezTo>
                  <a:pt x="1947460" y="4186542"/>
                  <a:pt x="1948699" y="4175282"/>
                  <a:pt x="1949938" y="4164023"/>
                </a:cubicBezTo>
                <a:close/>
                <a:moveTo>
                  <a:pt x="2198760" y="4162292"/>
                </a:moveTo>
                <a:cubicBezTo>
                  <a:pt x="2214547" y="4162292"/>
                  <a:pt x="2230334" y="4162292"/>
                  <a:pt x="2246121" y="4162292"/>
                </a:cubicBezTo>
                <a:cubicBezTo>
                  <a:pt x="2245911" y="4168805"/>
                  <a:pt x="2245700" y="4175317"/>
                  <a:pt x="2245490" y="4181830"/>
                </a:cubicBezTo>
                <a:cubicBezTo>
                  <a:pt x="2229622" y="4181830"/>
                  <a:pt x="2213754" y="4181830"/>
                  <a:pt x="2197886" y="4181830"/>
                </a:cubicBezTo>
                <a:cubicBezTo>
                  <a:pt x="2198178" y="4175317"/>
                  <a:pt x="2198469" y="4168805"/>
                  <a:pt x="2198760" y="4162292"/>
                </a:cubicBezTo>
                <a:close/>
                <a:moveTo>
                  <a:pt x="2143713" y="4162292"/>
                </a:moveTo>
                <a:cubicBezTo>
                  <a:pt x="2158780" y="4162292"/>
                  <a:pt x="2173846" y="4162292"/>
                  <a:pt x="2188913" y="4162292"/>
                </a:cubicBezTo>
                <a:cubicBezTo>
                  <a:pt x="2188605" y="4168805"/>
                  <a:pt x="2188297" y="4175317"/>
                  <a:pt x="2187989" y="4181830"/>
                </a:cubicBezTo>
                <a:cubicBezTo>
                  <a:pt x="2172844" y="4181830"/>
                  <a:pt x="2157700" y="4181830"/>
                  <a:pt x="2142556" y="4181830"/>
                </a:cubicBezTo>
                <a:cubicBezTo>
                  <a:pt x="2142942" y="4175317"/>
                  <a:pt x="2143327" y="4168805"/>
                  <a:pt x="2143713" y="4162292"/>
                </a:cubicBezTo>
                <a:close/>
                <a:moveTo>
                  <a:pt x="2527645" y="4161330"/>
                </a:moveTo>
                <a:cubicBezTo>
                  <a:pt x="2561584" y="4161330"/>
                  <a:pt x="2595524" y="4161330"/>
                  <a:pt x="2629463" y="4161330"/>
                </a:cubicBezTo>
                <a:cubicBezTo>
                  <a:pt x="2629768" y="4165788"/>
                  <a:pt x="2630073" y="4170247"/>
                  <a:pt x="2630378" y="4174705"/>
                </a:cubicBezTo>
                <a:cubicBezTo>
                  <a:pt x="2596320" y="4174705"/>
                  <a:pt x="2562261" y="4174705"/>
                  <a:pt x="2528202" y="4174705"/>
                </a:cubicBezTo>
                <a:cubicBezTo>
                  <a:pt x="2528016" y="4170247"/>
                  <a:pt x="2527831" y="4165788"/>
                  <a:pt x="2527645" y="4161330"/>
                </a:cubicBezTo>
                <a:close/>
                <a:moveTo>
                  <a:pt x="695600" y="4160176"/>
                </a:moveTo>
                <a:cubicBezTo>
                  <a:pt x="690709" y="4160176"/>
                  <a:pt x="685775" y="4161855"/>
                  <a:pt x="680732" y="4165121"/>
                </a:cubicBezTo>
                <a:cubicBezTo>
                  <a:pt x="674942" y="4168851"/>
                  <a:pt x="670842" y="4173536"/>
                  <a:pt x="668376" y="4179079"/>
                </a:cubicBezTo>
                <a:cubicBezTo>
                  <a:pt x="666196" y="4183981"/>
                  <a:pt x="665858" y="4188271"/>
                  <a:pt x="667520" y="4191880"/>
                </a:cubicBezTo>
                <a:cubicBezTo>
                  <a:pt x="669504" y="4196049"/>
                  <a:pt x="673242" y="4198172"/>
                  <a:pt x="678885" y="4198172"/>
                </a:cubicBezTo>
                <a:cubicBezTo>
                  <a:pt x="683870" y="4198172"/>
                  <a:pt x="688848" y="4196505"/>
                  <a:pt x="693869" y="4193257"/>
                </a:cubicBezTo>
                <a:cubicBezTo>
                  <a:pt x="699716" y="4189493"/>
                  <a:pt x="703830" y="4184730"/>
                  <a:pt x="706288" y="4179079"/>
                </a:cubicBezTo>
                <a:cubicBezTo>
                  <a:pt x="708369" y="4174295"/>
                  <a:pt x="708616" y="4170080"/>
                  <a:pt x="706900" y="4166497"/>
                </a:cubicBezTo>
                <a:cubicBezTo>
                  <a:pt x="704902" y="4162311"/>
                  <a:pt x="701196" y="4160176"/>
                  <a:pt x="695600" y="4160176"/>
                </a:cubicBezTo>
                <a:close/>
                <a:moveTo>
                  <a:pt x="1488862" y="4159310"/>
                </a:moveTo>
                <a:cubicBezTo>
                  <a:pt x="1491274" y="4159310"/>
                  <a:pt x="1493233" y="4160236"/>
                  <a:pt x="1494805" y="4162035"/>
                </a:cubicBezTo>
                <a:cubicBezTo>
                  <a:pt x="1496642" y="4164104"/>
                  <a:pt x="1497208" y="4166567"/>
                  <a:pt x="1496568" y="4169364"/>
                </a:cubicBezTo>
                <a:cubicBezTo>
                  <a:pt x="1495988" y="4171899"/>
                  <a:pt x="1494573" y="4174199"/>
                  <a:pt x="1492277" y="4176213"/>
                </a:cubicBezTo>
                <a:cubicBezTo>
                  <a:pt x="1489742" y="4178458"/>
                  <a:pt x="1487053" y="4179607"/>
                  <a:pt x="1484165" y="4179607"/>
                </a:cubicBezTo>
                <a:cubicBezTo>
                  <a:pt x="1481743" y="4179607"/>
                  <a:pt x="1479816" y="4179427"/>
                  <a:pt x="1478381" y="4179087"/>
                </a:cubicBezTo>
                <a:cubicBezTo>
                  <a:pt x="1476451" y="4175625"/>
                  <a:pt x="1475898" y="4172363"/>
                  <a:pt x="1476600" y="4169364"/>
                </a:cubicBezTo>
                <a:cubicBezTo>
                  <a:pt x="1477176" y="4166901"/>
                  <a:pt x="1478565" y="4164685"/>
                  <a:pt x="1480803" y="4162764"/>
                </a:cubicBezTo>
                <a:cubicBezTo>
                  <a:pt x="1483437" y="4160480"/>
                  <a:pt x="1486106" y="4159310"/>
                  <a:pt x="1488862" y="4159310"/>
                </a:cubicBezTo>
                <a:close/>
                <a:moveTo>
                  <a:pt x="3452073" y="4155488"/>
                </a:moveTo>
                <a:cubicBezTo>
                  <a:pt x="3451252" y="4155488"/>
                  <a:pt x="3451132" y="4156506"/>
                  <a:pt x="3451712" y="4158543"/>
                </a:cubicBezTo>
                <a:cubicBezTo>
                  <a:pt x="3452114" y="4159958"/>
                  <a:pt x="3452517" y="4161373"/>
                  <a:pt x="3452920" y="4162788"/>
                </a:cubicBezTo>
                <a:cubicBezTo>
                  <a:pt x="3453500" y="4164825"/>
                  <a:pt x="3454810" y="4165844"/>
                  <a:pt x="3456851" y="4165844"/>
                </a:cubicBezTo>
                <a:cubicBezTo>
                  <a:pt x="3464531" y="4165720"/>
                  <a:pt x="3472210" y="4165590"/>
                  <a:pt x="3479888" y="4165466"/>
                </a:cubicBezTo>
                <a:cubicBezTo>
                  <a:pt x="3490252" y="4165466"/>
                  <a:pt x="3500616" y="4165466"/>
                  <a:pt x="3510979" y="4165466"/>
                </a:cubicBezTo>
                <a:cubicBezTo>
                  <a:pt x="3518736" y="4165590"/>
                  <a:pt x="3526494" y="4165720"/>
                  <a:pt x="3534252" y="4165844"/>
                </a:cubicBezTo>
                <a:cubicBezTo>
                  <a:pt x="3536387" y="4165844"/>
                  <a:pt x="3537142" y="4164825"/>
                  <a:pt x="3536518" y="4162788"/>
                </a:cubicBezTo>
                <a:cubicBezTo>
                  <a:pt x="3536084" y="4161373"/>
                  <a:pt x="3535650" y="4159958"/>
                  <a:pt x="3535216" y="4158543"/>
                </a:cubicBezTo>
                <a:cubicBezTo>
                  <a:pt x="3534591" y="4156506"/>
                  <a:pt x="3533226" y="4155493"/>
                  <a:pt x="3531120" y="4155503"/>
                </a:cubicBezTo>
                <a:cubicBezTo>
                  <a:pt x="3524070" y="4155621"/>
                  <a:pt x="3517020" y="4155746"/>
                  <a:pt x="3509970" y="4155865"/>
                </a:cubicBezTo>
                <a:cubicBezTo>
                  <a:pt x="3498387" y="4155865"/>
                  <a:pt x="3486804" y="4155865"/>
                  <a:pt x="3475221" y="4155865"/>
                </a:cubicBezTo>
                <a:cubicBezTo>
                  <a:pt x="3467504" y="4155742"/>
                  <a:pt x="3459788" y="4155611"/>
                  <a:pt x="3452073" y="4155488"/>
                </a:cubicBezTo>
                <a:close/>
                <a:moveTo>
                  <a:pt x="1421290" y="4155366"/>
                </a:moveTo>
                <a:cubicBezTo>
                  <a:pt x="1420855" y="4161700"/>
                  <a:pt x="1419528" y="4169216"/>
                  <a:pt x="1417361" y="4177917"/>
                </a:cubicBezTo>
                <a:cubicBezTo>
                  <a:pt x="1415856" y="4183963"/>
                  <a:pt x="1414350" y="4190009"/>
                  <a:pt x="1412844" y="4196056"/>
                </a:cubicBezTo>
                <a:cubicBezTo>
                  <a:pt x="1402622" y="4196056"/>
                  <a:pt x="1392399" y="4196056"/>
                  <a:pt x="1382177" y="4196056"/>
                </a:cubicBezTo>
                <a:cubicBezTo>
                  <a:pt x="1366312" y="4196056"/>
                  <a:pt x="1353526" y="4195730"/>
                  <a:pt x="1343820" y="4195112"/>
                </a:cubicBezTo>
                <a:cubicBezTo>
                  <a:pt x="1342647" y="4199505"/>
                  <a:pt x="1341961" y="4202300"/>
                  <a:pt x="1341770" y="4203497"/>
                </a:cubicBezTo>
                <a:cubicBezTo>
                  <a:pt x="1341353" y="4205965"/>
                  <a:pt x="1342268" y="4207197"/>
                  <a:pt x="1344528" y="4207197"/>
                </a:cubicBezTo>
                <a:cubicBezTo>
                  <a:pt x="1345026" y="4207197"/>
                  <a:pt x="1345399" y="4207158"/>
                  <a:pt x="1345649" y="4207083"/>
                </a:cubicBezTo>
                <a:cubicBezTo>
                  <a:pt x="1353119" y="4206602"/>
                  <a:pt x="1364539" y="4206348"/>
                  <a:pt x="1379912" y="4206348"/>
                </a:cubicBezTo>
                <a:cubicBezTo>
                  <a:pt x="1390035" y="4206348"/>
                  <a:pt x="1400158" y="4206348"/>
                  <a:pt x="1410282" y="4206348"/>
                </a:cubicBezTo>
                <a:cubicBezTo>
                  <a:pt x="1403943" y="4231803"/>
                  <a:pt x="1397604" y="4257258"/>
                  <a:pt x="1391266" y="4282713"/>
                </a:cubicBezTo>
                <a:cubicBezTo>
                  <a:pt x="1389989" y="4287840"/>
                  <a:pt x="1388117" y="4291024"/>
                  <a:pt x="1385625" y="4292217"/>
                </a:cubicBezTo>
                <a:cubicBezTo>
                  <a:pt x="1378698" y="4294512"/>
                  <a:pt x="1369560" y="4295711"/>
                  <a:pt x="1358180" y="4295711"/>
                </a:cubicBezTo>
                <a:cubicBezTo>
                  <a:pt x="1359875" y="4299299"/>
                  <a:pt x="1360811" y="4302313"/>
                  <a:pt x="1361150" y="4304693"/>
                </a:cubicBezTo>
                <a:cubicBezTo>
                  <a:pt x="1361395" y="4306142"/>
                  <a:pt x="1362443" y="4306870"/>
                  <a:pt x="1364326" y="4306870"/>
                </a:cubicBezTo>
                <a:cubicBezTo>
                  <a:pt x="1364392" y="4306870"/>
                  <a:pt x="1364598" y="4306870"/>
                  <a:pt x="1364945" y="4306870"/>
                </a:cubicBezTo>
                <a:cubicBezTo>
                  <a:pt x="1374622" y="4305792"/>
                  <a:pt x="1382524" y="4303916"/>
                  <a:pt x="1388699" y="4301403"/>
                </a:cubicBezTo>
                <a:cubicBezTo>
                  <a:pt x="1395686" y="4298557"/>
                  <a:pt x="1400316" y="4292334"/>
                  <a:pt x="1402648" y="4282859"/>
                </a:cubicBezTo>
                <a:cubicBezTo>
                  <a:pt x="1408858" y="4257355"/>
                  <a:pt x="1415074" y="4231852"/>
                  <a:pt x="1421288" y="4206348"/>
                </a:cubicBezTo>
                <a:cubicBezTo>
                  <a:pt x="1429573" y="4206348"/>
                  <a:pt x="1437858" y="4206348"/>
                  <a:pt x="1446144" y="4206348"/>
                </a:cubicBezTo>
                <a:cubicBezTo>
                  <a:pt x="1464571" y="4206348"/>
                  <a:pt x="1478180" y="4206543"/>
                  <a:pt x="1486974" y="4206913"/>
                </a:cubicBezTo>
                <a:cubicBezTo>
                  <a:pt x="1489785" y="4206913"/>
                  <a:pt x="1491480" y="4205641"/>
                  <a:pt x="1492060" y="4203097"/>
                </a:cubicBezTo>
                <a:cubicBezTo>
                  <a:pt x="1492377" y="4201707"/>
                  <a:pt x="1492694" y="4200318"/>
                  <a:pt x="1493011" y="4198928"/>
                </a:cubicBezTo>
                <a:cubicBezTo>
                  <a:pt x="1493576" y="4196447"/>
                  <a:pt x="1492709" y="4195206"/>
                  <a:pt x="1490409" y="4195206"/>
                </a:cubicBezTo>
                <a:cubicBezTo>
                  <a:pt x="1490059" y="4195206"/>
                  <a:pt x="1489682" y="4195255"/>
                  <a:pt x="1489277" y="4195349"/>
                </a:cubicBezTo>
                <a:cubicBezTo>
                  <a:pt x="1481008" y="4195812"/>
                  <a:pt x="1467578" y="4196056"/>
                  <a:pt x="1448990" y="4196056"/>
                </a:cubicBezTo>
                <a:cubicBezTo>
                  <a:pt x="1440600" y="4196056"/>
                  <a:pt x="1432211" y="4196056"/>
                  <a:pt x="1423821" y="4196056"/>
                </a:cubicBezTo>
                <a:cubicBezTo>
                  <a:pt x="1425371" y="4189758"/>
                  <a:pt x="1426921" y="4183461"/>
                  <a:pt x="1428472" y="4177164"/>
                </a:cubicBezTo>
                <a:cubicBezTo>
                  <a:pt x="1430234" y="4170002"/>
                  <a:pt x="1431696" y="4165716"/>
                  <a:pt x="1432881" y="4164330"/>
                </a:cubicBezTo>
                <a:cubicBezTo>
                  <a:pt x="1433877" y="4163290"/>
                  <a:pt x="1434496" y="4162224"/>
                  <a:pt x="1434760" y="4161151"/>
                </a:cubicBezTo>
                <a:cubicBezTo>
                  <a:pt x="1435252" y="4159146"/>
                  <a:pt x="1434562" y="4157834"/>
                  <a:pt x="1432680" y="4157246"/>
                </a:cubicBezTo>
                <a:cubicBezTo>
                  <a:pt x="1430355" y="4156484"/>
                  <a:pt x="1426563" y="4155836"/>
                  <a:pt x="1421290" y="4155366"/>
                </a:cubicBezTo>
                <a:close/>
                <a:moveTo>
                  <a:pt x="1941660" y="4154234"/>
                </a:moveTo>
                <a:cubicBezTo>
                  <a:pt x="1940910" y="4154234"/>
                  <a:pt x="1940419" y="4155258"/>
                  <a:pt x="1940188" y="4157305"/>
                </a:cubicBezTo>
                <a:cubicBezTo>
                  <a:pt x="1938474" y="4173630"/>
                  <a:pt x="1936754" y="4189954"/>
                  <a:pt x="1935043" y="4206279"/>
                </a:cubicBezTo>
                <a:cubicBezTo>
                  <a:pt x="1933591" y="4219161"/>
                  <a:pt x="1932139" y="4232043"/>
                  <a:pt x="1930687" y="4244924"/>
                </a:cubicBezTo>
                <a:cubicBezTo>
                  <a:pt x="1928030" y="4267344"/>
                  <a:pt x="1925377" y="4289765"/>
                  <a:pt x="1922715" y="4312184"/>
                </a:cubicBezTo>
                <a:cubicBezTo>
                  <a:pt x="1922478" y="4314284"/>
                  <a:pt x="1923415" y="4315334"/>
                  <a:pt x="1925525" y="4315334"/>
                </a:cubicBezTo>
                <a:cubicBezTo>
                  <a:pt x="1927024" y="4315334"/>
                  <a:pt x="1928522" y="4315334"/>
                  <a:pt x="1930020" y="4315334"/>
                </a:cubicBezTo>
                <a:cubicBezTo>
                  <a:pt x="1932196" y="4315334"/>
                  <a:pt x="1933400" y="4314284"/>
                  <a:pt x="1933632" y="4312183"/>
                </a:cubicBezTo>
                <a:cubicBezTo>
                  <a:pt x="1934077" y="4308135"/>
                  <a:pt x="1934523" y="4304087"/>
                  <a:pt x="1934968" y="4300040"/>
                </a:cubicBezTo>
                <a:cubicBezTo>
                  <a:pt x="1968328" y="4300040"/>
                  <a:pt x="2001688" y="4300040"/>
                  <a:pt x="2035048" y="4300040"/>
                </a:cubicBezTo>
                <a:cubicBezTo>
                  <a:pt x="2034722" y="4303900"/>
                  <a:pt x="2034395" y="4307759"/>
                  <a:pt x="2034068" y="4311619"/>
                </a:cubicBezTo>
                <a:cubicBezTo>
                  <a:pt x="2033890" y="4313719"/>
                  <a:pt x="2034856" y="4314769"/>
                  <a:pt x="2036966" y="4314769"/>
                </a:cubicBezTo>
                <a:cubicBezTo>
                  <a:pt x="2038530" y="4314769"/>
                  <a:pt x="2040093" y="4314769"/>
                  <a:pt x="2041656" y="4314769"/>
                </a:cubicBezTo>
                <a:cubicBezTo>
                  <a:pt x="2043833" y="4314769"/>
                  <a:pt x="2045007" y="4313719"/>
                  <a:pt x="2045179" y="4311619"/>
                </a:cubicBezTo>
                <a:cubicBezTo>
                  <a:pt x="2046877" y="4289262"/>
                  <a:pt x="2048584" y="4266906"/>
                  <a:pt x="2050286" y="4244549"/>
                </a:cubicBezTo>
                <a:cubicBezTo>
                  <a:pt x="2051512" y="4229600"/>
                  <a:pt x="2052737" y="4214652"/>
                  <a:pt x="2053962" y="4199703"/>
                </a:cubicBezTo>
                <a:cubicBezTo>
                  <a:pt x="2055303" y="4184925"/>
                  <a:pt x="2056635" y="4170145"/>
                  <a:pt x="2057972" y="4155366"/>
                </a:cubicBezTo>
                <a:cubicBezTo>
                  <a:pt x="2058034" y="4154611"/>
                  <a:pt x="2057015" y="4154240"/>
                  <a:pt x="2054916" y="4154249"/>
                </a:cubicBezTo>
                <a:cubicBezTo>
                  <a:pt x="2046425" y="4154368"/>
                  <a:pt x="2037933" y="4154493"/>
                  <a:pt x="2029441" y="4154611"/>
                </a:cubicBezTo>
                <a:cubicBezTo>
                  <a:pt x="2009322" y="4154611"/>
                  <a:pt x="1989203" y="4154611"/>
                  <a:pt x="1969084" y="4154611"/>
                </a:cubicBezTo>
                <a:cubicBezTo>
                  <a:pt x="1959942" y="4154488"/>
                  <a:pt x="1950800" y="4154358"/>
                  <a:pt x="1941660" y="4154234"/>
                </a:cubicBezTo>
                <a:close/>
                <a:moveTo>
                  <a:pt x="2309558" y="4152991"/>
                </a:moveTo>
                <a:cubicBezTo>
                  <a:pt x="2308808" y="4152991"/>
                  <a:pt x="2308417" y="4154015"/>
                  <a:pt x="2308384" y="4156062"/>
                </a:cubicBezTo>
                <a:cubicBezTo>
                  <a:pt x="2308309" y="4168738"/>
                  <a:pt x="2308229" y="4181414"/>
                  <a:pt x="2308156" y="4194090"/>
                </a:cubicBezTo>
                <a:cubicBezTo>
                  <a:pt x="2307716" y="4221873"/>
                  <a:pt x="2307275" y="4249657"/>
                  <a:pt x="2306834" y="4277441"/>
                </a:cubicBezTo>
                <a:cubicBezTo>
                  <a:pt x="2306502" y="4290111"/>
                  <a:pt x="2306175" y="4302782"/>
                  <a:pt x="2305840" y="4315453"/>
                </a:cubicBezTo>
                <a:cubicBezTo>
                  <a:pt x="2305808" y="4317490"/>
                  <a:pt x="2306848" y="4318509"/>
                  <a:pt x="2308960" y="4318509"/>
                </a:cubicBezTo>
                <a:cubicBezTo>
                  <a:pt x="2310460" y="4318509"/>
                  <a:pt x="2311959" y="4318509"/>
                  <a:pt x="2313459" y="4318509"/>
                </a:cubicBezTo>
                <a:cubicBezTo>
                  <a:pt x="2315638" y="4318509"/>
                  <a:pt x="2316741" y="4317491"/>
                  <a:pt x="2316768" y="4315455"/>
                </a:cubicBezTo>
                <a:cubicBezTo>
                  <a:pt x="2316815" y="4311856"/>
                  <a:pt x="2316862" y="4308256"/>
                  <a:pt x="2316910" y="4304657"/>
                </a:cubicBezTo>
                <a:cubicBezTo>
                  <a:pt x="2356526" y="4304657"/>
                  <a:pt x="2396142" y="4304657"/>
                  <a:pt x="2435757" y="4304657"/>
                </a:cubicBezTo>
                <a:cubicBezTo>
                  <a:pt x="2445267" y="4304781"/>
                  <a:pt x="2454778" y="4304911"/>
                  <a:pt x="2464288" y="4305034"/>
                </a:cubicBezTo>
                <a:cubicBezTo>
                  <a:pt x="2466481" y="4305034"/>
                  <a:pt x="2467551" y="4304016"/>
                  <a:pt x="2467500" y="4301979"/>
                </a:cubicBezTo>
                <a:cubicBezTo>
                  <a:pt x="2467464" y="4300501"/>
                  <a:pt x="2467427" y="4299024"/>
                  <a:pt x="2467390" y="4297546"/>
                </a:cubicBezTo>
                <a:cubicBezTo>
                  <a:pt x="2467339" y="4295509"/>
                  <a:pt x="2466226" y="4294496"/>
                  <a:pt x="2464050" y="4294506"/>
                </a:cubicBezTo>
                <a:cubicBezTo>
                  <a:pt x="2455259" y="4294624"/>
                  <a:pt x="2446466" y="4294750"/>
                  <a:pt x="2437674" y="4294868"/>
                </a:cubicBezTo>
                <a:cubicBezTo>
                  <a:pt x="2397462" y="4294868"/>
                  <a:pt x="2357251" y="4294868"/>
                  <a:pt x="2317039" y="4294868"/>
                </a:cubicBezTo>
                <a:cubicBezTo>
                  <a:pt x="2317619" y="4250965"/>
                  <a:pt x="2318198" y="4207061"/>
                  <a:pt x="2318778" y="4163158"/>
                </a:cubicBezTo>
                <a:cubicBezTo>
                  <a:pt x="2355690" y="4163158"/>
                  <a:pt x="2392603" y="4163158"/>
                  <a:pt x="2429515" y="4163158"/>
                </a:cubicBezTo>
                <a:cubicBezTo>
                  <a:pt x="2438684" y="4163281"/>
                  <a:pt x="2447853" y="4163411"/>
                  <a:pt x="2457022" y="4163535"/>
                </a:cubicBezTo>
                <a:cubicBezTo>
                  <a:pt x="2459136" y="4163535"/>
                  <a:pt x="2460168" y="4162516"/>
                  <a:pt x="2460120" y="4160479"/>
                </a:cubicBezTo>
                <a:cubicBezTo>
                  <a:pt x="2460084" y="4159002"/>
                  <a:pt x="2460049" y="4157524"/>
                  <a:pt x="2460014" y="4156047"/>
                </a:cubicBezTo>
                <a:cubicBezTo>
                  <a:pt x="2459964" y="4154010"/>
                  <a:pt x="2458892" y="4152996"/>
                  <a:pt x="2456794" y="4153006"/>
                </a:cubicBezTo>
                <a:cubicBezTo>
                  <a:pt x="2448319" y="4153125"/>
                  <a:pt x="2439843" y="4153250"/>
                  <a:pt x="2431367" y="4153369"/>
                </a:cubicBezTo>
                <a:cubicBezTo>
                  <a:pt x="2400071" y="4153369"/>
                  <a:pt x="2368776" y="4153369"/>
                  <a:pt x="2337480" y="4153369"/>
                </a:cubicBezTo>
                <a:cubicBezTo>
                  <a:pt x="2328172" y="4153245"/>
                  <a:pt x="2318865" y="4153115"/>
                  <a:pt x="2309558" y="4152991"/>
                </a:cubicBezTo>
                <a:close/>
                <a:moveTo>
                  <a:pt x="2135222" y="4152503"/>
                </a:moveTo>
                <a:cubicBezTo>
                  <a:pt x="2134472" y="4152503"/>
                  <a:pt x="2134034" y="4153531"/>
                  <a:pt x="2133906" y="4155588"/>
                </a:cubicBezTo>
                <a:cubicBezTo>
                  <a:pt x="2133652" y="4161763"/>
                  <a:pt x="2133390" y="4167936"/>
                  <a:pt x="2133137" y="4174110"/>
                </a:cubicBezTo>
                <a:cubicBezTo>
                  <a:pt x="2132604" y="4182738"/>
                  <a:pt x="2132071" y="4191366"/>
                  <a:pt x="2131538" y="4199993"/>
                </a:cubicBezTo>
                <a:cubicBezTo>
                  <a:pt x="2131027" y="4206179"/>
                  <a:pt x="2130522" y="4212364"/>
                  <a:pt x="2130010" y="4218550"/>
                </a:cubicBezTo>
                <a:cubicBezTo>
                  <a:pt x="2129883" y="4220607"/>
                  <a:pt x="2130849" y="4221635"/>
                  <a:pt x="2132910" y="4221635"/>
                </a:cubicBezTo>
                <a:cubicBezTo>
                  <a:pt x="2142362" y="4221512"/>
                  <a:pt x="2151814" y="4221382"/>
                  <a:pt x="2161265" y="4221258"/>
                </a:cubicBezTo>
                <a:cubicBezTo>
                  <a:pt x="2169551" y="4221258"/>
                  <a:pt x="2177837" y="4221258"/>
                  <a:pt x="2186123" y="4221258"/>
                </a:cubicBezTo>
                <a:cubicBezTo>
                  <a:pt x="2185889" y="4226202"/>
                  <a:pt x="2185655" y="4231146"/>
                  <a:pt x="2185421" y="4236090"/>
                </a:cubicBezTo>
                <a:cubicBezTo>
                  <a:pt x="2173388" y="4236090"/>
                  <a:pt x="2161354" y="4236090"/>
                  <a:pt x="2149321" y="4236090"/>
                </a:cubicBezTo>
                <a:cubicBezTo>
                  <a:pt x="2139848" y="4235966"/>
                  <a:pt x="2130376" y="4235836"/>
                  <a:pt x="2120905" y="4235713"/>
                </a:cubicBezTo>
                <a:cubicBezTo>
                  <a:pt x="2120139" y="4235713"/>
                  <a:pt x="2119690" y="4236731"/>
                  <a:pt x="2119560" y="4238768"/>
                </a:cubicBezTo>
                <a:cubicBezTo>
                  <a:pt x="2119469" y="4240183"/>
                  <a:pt x="2119378" y="4241598"/>
                  <a:pt x="2119287" y="4243013"/>
                </a:cubicBezTo>
                <a:cubicBezTo>
                  <a:pt x="2119156" y="4245050"/>
                  <a:pt x="2120127" y="4246068"/>
                  <a:pt x="2122201" y="4246068"/>
                </a:cubicBezTo>
                <a:cubicBezTo>
                  <a:pt x="2131713" y="4245945"/>
                  <a:pt x="2141225" y="4245814"/>
                  <a:pt x="2150736" y="4245691"/>
                </a:cubicBezTo>
                <a:cubicBezTo>
                  <a:pt x="2162146" y="4245691"/>
                  <a:pt x="2173556" y="4245691"/>
                  <a:pt x="2184966" y="4245691"/>
                </a:cubicBezTo>
                <a:cubicBezTo>
                  <a:pt x="2184699" y="4251339"/>
                  <a:pt x="2184432" y="4256988"/>
                  <a:pt x="2184165" y="4262636"/>
                </a:cubicBezTo>
                <a:cubicBezTo>
                  <a:pt x="2165975" y="4262636"/>
                  <a:pt x="2147785" y="4262636"/>
                  <a:pt x="2129596" y="4262636"/>
                </a:cubicBezTo>
                <a:cubicBezTo>
                  <a:pt x="2120798" y="4262513"/>
                  <a:pt x="2112000" y="4262382"/>
                  <a:pt x="2103203" y="4262259"/>
                </a:cubicBezTo>
                <a:cubicBezTo>
                  <a:pt x="2102432" y="4262259"/>
                  <a:pt x="2101977" y="4263277"/>
                  <a:pt x="2101838" y="4265314"/>
                </a:cubicBezTo>
                <a:cubicBezTo>
                  <a:pt x="2101745" y="4266666"/>
                  <a:pt x="2101653" y="4268018"/>
                  <a:pt x="2101560" y="4269370"/>
                </a:cubicBezTo>
                <a:cubicBezTo>
                  <a:pt x="2101421" y="4271406"/>
                  <a:pt x="2102396" y="4272425"/>
                  <a:pt x="2104483" y="4272425"/>
                </a:cubicBezTo>
                <a:cubicBezTo>
                  <a:pt x="2113319" y="4272301"/>
                  <a:pt x="2122155" y="4272171"/>
                  <a:pt x="2130990" y="4272048"/>
                </a:cubicBezTo>
                <a:cubicBezTo>
                  <a:pt x="2170293" y="4272048"/>
                  <a:pt x="2209595" y="4272048"/>
                  <a:pt x="2248898" y="4272048"/>
                </a:cubicBezTo>
                <a:cubicBezTo>
                  <a:pt x="2257710" y="4272171"/>
                  <a:pt x="2266524" y="4272301"/>
                  <a:pt x="2275338" y="4272425"/>
                </a:cubicBezTo>
                <a:cubicBezTo>
                  <a:pt x="2277512" y="4272425"/>
                  <a:pt x="2278622" y="4271406"/>
                  <a:pt x="2278669" y="4269370"/>
                </a:cubicBezTo>
                <a:cubicBezTo>
                  <a:pt x="2278700" y="4268018"/>
                  <a:pt x="2278732" y="4266666"/>
                  <a:pt x="2278763" y="4265314"/>
                </a:cubicBezTo>
                <a:cubicBezTo>
                  <a:pt x="2278810" y="4263277"/>
                  <a:pt x="2277754" y="4262264"/>
                  <a:pt x="2275596" y="4262274"/>
                </a:cubicBezTo>
                <a:cubicBezTo>
                  <a:pt x="2267482" y="4262392"/>
                  <a:pt x="2259367" y="4262517"/>
                  <a:pt x="2251251" y="4262636"/>
                </a:cubicBezTo>
                <a:cubicBezTo>
                  <a:pt x="2232258" y="4262636"/>
                  <a:pt x="2213265" y="4262636"/>
                  <a:pt x="2194272" y="4262636"/>
                </a:cubicBezTo>
                <a:cubicBezTo>
                  <a:pt x="2194524" y="4256988"/>
                  <a:pt x="2194777" y="4251339"/>
                  <a:pt x="2195030" y="4245691"/>
                </a:cubicBezTo>
                <a:cubicBezTo>
                  <a:pt x="2207463" y="4245691"/>
                  <a:pt x="2219897" y="4245691"/>
                  <a:pt x="2232331" y="4245691"/>
                </a:cubicBezTo>
                <a:cubicBezTo>
                  <a:pt x="2241820" y="4245814"/>
                  <a:pt x="2251310" y="4245945"/>
                  <a:pt x="2260800" y="4246068"/>
                </a:cubicBezTo>
                <a:cubicBezTo>
                  <a:pt x="2263024" y="4246068"/>
                  <a:pt x="2264163" y="4245050"/>
                  <a:pt x="2264218" y="4243013"/>
                </a:cubicBezTo>
                <a:cubicBezTo>
                  <a:pt x="2264256" y="4241598"/>
                  <a:pt x="2264294" y="4240183"/>
                  <a:pt x="2264333" y="4238768"/>
                </a:cubicBezTo>
                <a:cubicBezTo>
                  <a:pt x="2264388" y="4236731"/>
                  <a:pt x="2263311" y="4235718"/>
                  <a:pt x="2261104" y="4235727"/>
                </a:cubicBezTo>
                <a:cubicBezTo>
                  <a:pt x="2252309" y="4235846"/>
                  <a:pt x="2243514" y="4235971"/>
                  <a:pt x="2234719" y="4236090"/>
                </a:cubicBezTo>
                <a:cubicBezTo>
                  <a:pt x="2221632" y="4236090"/>
                  <a:pt x="2208546" y="4236090"/>
                  <a:pt x="2195459" y="4236090"/>
                </a:cubicBezTo>
                <a:cubicBezTo>
                  <a:pt x="2195680" y="4231146"/>
                  <a:pt x="2195901" y="4226202"/>
                  <a:pt x="2196123" y="4221258"/>
                </a:cubicBezTo>
                <a:cubicBezTo>
                  <a:pt x="2205108" y="4221258"/>
                  <a:pt x="2214093" y="4221258"/>
                  <a:pt x="2223079" y="4221258"/>
                </a:cubicBezTo>
                <a:cubicBezTo>
                  <a:pt x="2232508" y="4221382"/>
                  <a:pt x="2241937" y="4221512"/>
                  <a:pt x="2251367" y="4221635"/>
                </a:cubicBezTo>
                <a:cubicBezTo>
                  <a:pt x="2253513" y="4221635"/>
                  <a:pt x="2254610" y="4220612"/>
                  <a:pt x="2254660" y="4218564"/>
                </a:cubicBezTo>
                <a:cubicBezTo>
                  <a:pt x="2254704" y="4212883"/>
                  <a:pt x="2254756" y="4207201"/>
                  <a:pt x="2254802" y="4201519"/>
                </a:cubicBezTo>
                <a:cubicBezTo>
                  <a:pt x="2255088" y="4191871"/>
                  <a:pt x="2255375" y="4182223"/>
                  <a:pt x="2255661" y="4172576"/>
                </a:cubicBezTo>
                <a:cubicBezTo>
                  <a:pt x="2255972" y="4166408"/>
                  <a:pt x="2256276" y="4160240"/>
                  <a:pt x="2256586" y="4154072"/>
                </a:cubicBezTo>
                <a:cubicBezTo>
                  <a:pt x="2256617" y="4153026"/>
                  <a:pt x="2255584" y="4152508"/>
                  <a:pt x="2253486" y="4152518"/>
                </a:cubicBezTo>
                <a:cubicBezTo>
                  <a:pt x="2244880" y="4152636"/>
                  <a:pt x="2236274" y="4152761"/>
                  <a:pt x="2227668" y="4152880"/>
                </a:cubicBezTo>
                <a:cubicBezTo>
                  <a:pt x="2206121" y="4152880"/>
                  <a:pt x="2184575" y="4152880"/>
                  <a:pt x="2163029" y="4152880"/>
                </a:cubicBezTo>
                <a:cubicBezTo>
                  <a:pt x="2153759" y="4152757"/>
                  <a:pt x="2144490" y="4152626"/>
                  <a:pt x="2135222" y="4152503"/>
                </a:cubicBezTo>
                <a:close/>
                <a:moveTo>
                  <a:pt x="2518183" y="4151918"/>
                </a:moveTo>
                <a:cubicBezTo>
                  <a:pt x="2517434" y="4151918"/>
                  <a:pt x="2517099" y="4152947"/>
                  <a:pt x="2517179" y="4155004"/>
                </a:cubicBezTo>
                <a:cubicBezTo>
                  <a:pt x="2517484" y="4160362"/>
                  <a:pt x="2517783" y="4165721"/>
                  <a:pt x="2518088" y="4171080"/>
                </a:cubicBezTo>
                <a:cubicBezTo>
                  <a:pt x="2518308" y="4176723"/>
                  <a:pt x="2518529" y="4182366"/>
                  <a:pt x="2518750" y="4188008"/>
                </a:cubicBezTo>
                <a:cubicBezTo>
                  <a:pt x="2518862" y="4193347"/>
                  <a:pt x="2518979" y="4198686"/>
                  <a:pt x="2519091" y="4204025"/>
                </a:cubicBezTo>
                <a:cubicBezTo>
                  <a:pt x="2519171" y="4206082"/>
                  <a:pt x="2520238" y="4207110"/>
                  <a:pt x="2522290" y="4207110"/>
                </a:cubicBezTo>
                <a:cubicBezTo>
                  <a:pt x="2531663" y="4206987"/>
                  <a:pt x="2541034" y="4206856"/>
                  <a:pt x="2550405" y="4206733"/>
                </a:cubicBezTo>
                <a:cubicBezTo>
                  <a:pt x="2570774" y="4206733"/>
                  <a:pt x="2591142" y="4206733"/>
                  <a:pt x="2611511" y="4206733"/>
                </a:cubicBezTo>
                <a:cubicBezTo>
                  <a:pt x="2620918" y="4206856"/>
                  <a:pt x="2630325" y="4206987"/>
                  <a:pt x="2639733" y="4207110"/>
                </a:cubicBezTo>
                <a:cubicBezTo>
                  <a:pt x="2641933" y="4207110"/>
                  <a:pt x="2642992" y="4206532"/>
                  <a:pt x="2642910" y="4205376"/>
                </a:cubicBezTo>
                <a:cubicBezTo>
                  <a:pt x="2642400" y="4200024"/>
                  <a:pt x="2641898" y="4194672"/>
                  <a:pt x="2641389" y="4189320"/>
                </a:cubicBezTo>
                <a:cubicBezTo>
                  <a:pt x="2640926" y="4182795"/>
                  <a:pt x="2640462" y="4176268"/>
                  <a:pt x="2639998" y="4169742"/>
                </a:cubicBezTo>
                <a:cubicBezTo>
                  <a:pt x="2639746" y="4164392"/>
                  <a:pt x="2639486" y="4159042"/>
                  <a:pt x="2639232" y="4153692"/>
                </a:cubicBezTo>
                <a:cubicBezTo>
                  <a:pt x="2639148" y="4152509"/>
                  <a:pt x="2638028" y="4151923"/>
                  <a:pt x="2635870" y="4151933"/>
                </a:cubicBezTo>
                <a:cubicBezTo>
                  <a:pt x="2627277" y="4152052"/>
                  <a:pt x="2618684" y="4152177"/>
                  <a:pt x="2610090" y="4152295"/>
                </a:cubicBezTo>
                <a:cubicBezTo>
                  <a:pt x="2588704" y="4152295"/>
                  <a:pt x="2567317" y="4152295"/>
                  <a:pt x="2545930" y="4152295"/>
                </a:cubicBezTo>
                <a:cubicBezTo>
                  <a:pt x="2536680" y="4152172"/>
                  <a:pt x="2527432" y="4152042"/>
                  <a:pt x="2518183" y="4151918"/>
                </a:cubicBezTo>
                <a:close/>
                <a:moveTo>
                  <a:pt x="3350727" y="4151541"/>
                </a:moveTo>
                <a:cubicBezTo>
                  <a:pt x="3349917" y="4151541"/>
                  <a:pt x="3349775" y="4152559"/>
                  <a:pt x="3350301" y="4154597"/>
                </a:cubicBezTo>
                <a:cubicBezTo>
                  <a:pt x="3350650" y="4155948"/>
                  <a:pt x="3350999" y="4157300"/>
                  <a:pt x="3351348" y="4158652"/>
                </a:cubicBezTo>
                <a:cubicBezTo>
                  <a:pt x="3351891" y="4160752"/>
                  <a:pt x="3353182" y="4161802"/>
                  <a:pt x="3355220" y="4161802"/>
                </a:cubicBezTo>
                <a:cubicBezTo>
                  <a:pt x="3362949" y="4161648"/>
                  <a:pt x="3370677" y="4161484"/>
                  <a:pt x="3378405" y="4161330"/>
                </a:cubicBezTo>
                <a:cubicBezTo>
                  <a:pt x="3380761" y="4161330"/>
                  <a:pt x="3383117" y="4161330"/>
                  <a:pt x="3385473" y="4161330"/>
                </a:cubicBezTo>
                <a:cubicBezTo>
                  <a:pt x="3384952" y="4166490"/>
                  <a:pt x="3384152" y="4172699"/>
                  <a:pt x="3382790" y="4179912"/>
                </a:cubicBezTo>
                <a:cubicBezTo>
                  <a:pt x="3376226" y="4179786"/>
                  <a:pt x="3369664" y="4179654"/>
                  <a:pt x="3363101" y="4179528"/>
                </a:cubicBezTo>
                <a:cubicBezTo>
                  <a:pt x="3362070" y="4179528"/>
                  <a:pt x="3361821" y="4180557"/>
                  <a:pt x="3362355" y="4182614"/>
                </a:cubicBezTo>
                <a:cubicBezTo>
                  <a:pt x="3364485" y="4190326"/>
                  <a:pt x="3366609" y="4198039"/>
                  <a:pt x="3368741" y="4205750"/>
                </a:cubicBezTo>
                <a:cubicBezTo>
                  <a:pt x="3372972" y="4222045"/>
                  <a:pt x="3377204" y="4238340"/>
                  <a:pt x="3381436" y="4254635"/>
                </a:cubicBezTo>
                <a:cubicBezTo>
                  <a:pt x="3383311" y="4262359"/>
                  <a:pt x="3385192" y="4270081"/>
                  <a:pt x="3387065" y="4277804"/>
                </a:cubicBezTo>
                <a:cubicBezTo>
                  <a:pt x="3387599" y="4279861"/>
                  <a:pt x="3388917" y="4280890"/>
                  <a:pt x="3391020" y="4280890"/>
                </a:cubicBezTo>
                <a:cubicBezTo>
                  <a:pt x="3397999" y="4280767"/>
                  <a:pt x="3404978" y="4280636"/>
                  <a:pt x="3411956" y="4280513"/>
                </a:cubicBezTo>
                <a:cubicBezTo>
                  <a:pt x="3419278" y="4280513"/>
                  <a:pt x="3426601" y="4280513"/>
                  <a:pt x="3433923" y="4280513"/>
                </a:cubicBezTo>
                <a:cubicBezTo>
                  <a:pt x="3440970" y="4280636"/>
                  <a:pt x="3448018" y="4280767"/>
                  <a:pt x="3455067" y="4280890"/>
                </a:cubicBezTo>
                <a:cubicBezTo>
                  <a:pt x="3457266" y="4280890"/>
                  <a:pt x="3458076" y="4279866"/>
                  <a:pt x="3457496" y="4277819"/>
                </a:cubicBezTo>
                <a:cubicBezTo>
                  <a:pt x="3455403" y="4270729"/>
                  <a:pt x="3453316" y="4263636"/>
                  <a:pt x="3451224" y="4256546"/>
                </a:cubicBezTo>
                <a:cubicBezTo>
                  <a:pt x="3446350" y="4238981"/>
                  <a:pt x="3441477" y="4221415"/>
                  <a:pt x="3436604" y="4203850"/>
                </a:cubicBezTo>
                <a:cubicBezTo>
                  <a:pt x="3434592" y="4196137"/>
                  <a:pt x="3432574" y="4188425"/>
                  <a:pt x="3430561" y="4180711"/>
                </a:cubicBezTo>
                <a:cubicBezTo>
                  <a:pt x="3430342" y="4179923"/>
                  <a:pt x="3429173" y="4179534"/>
                  <a:pt x="3427054" y="4179544"/>
                </a:cubicBezTo>
                <a:cubicBezTo>
                  <a:pt x="3420795" y="4179662"/>
                  <a:pt x="3414536" y="4179787"/>
                  <a:pt x="3408276" y="4179906"/>
                </a:cubicBezTo>
                <a:cubicBezTo>
                  <a:pt x="3403016" y="4179906"/>
                  <a:pt x="3397755" y="4179906"/>
                  <a:pt x="3392494" y="4179906"/>
                </a:cubicBezTo>
                <a:cubicBezTo>
                  <a:pt x="3393877" y="4175249"/>
                  <a:pt x="3394703" y="4169041"/>
                  <a:pt x="3395231" y="4161330"/>
                </a:cubicBezTo>
                <a:cubicBezTo>
                  <a:pt x="3399918" y="4161330"/>
                  <a:pt x="3404605" y="4161330"/>
                  <a:pt x="3409292" y="4161330"/>
                </a:cubicBezTo>
                <a:cubicBezTo>
                  <a:pt x="3417072" y="4161485"/>
                  <a:pt x="3424852" y="4161647"/>
                  <a:pt x="3432634" y="4161802"/>
                </a:cubicBezTo>
                <a:cubicBezTo>
                  <a:pt x="3434829" y="4161802"/>
                  <a:pt x="3435632" y="4160752"/>
                  <a:pt x="3435043" y="4158652"/>
                </a:cubicBezTo>
                <a:cubicBezTo>
                  <a:pt x="3434664" y="4157300"/>
                  <a:pt x="3434286" y="4155948"/>
                  <a:pt x="3433906" y="4154597"/>
                </a:cubicBezTo>
                <a:cubicBezTo>
                  <a:pt x="3433336" y="4152559"/>
                  <a:pt x="3431967" y="4151546"/>
                  <a:pt x="3429800" y="4151556"/>
                </a:cubicBezTo>
                <a:cubicBezTo>
                  <a:pt x="3422726" y="4151675"/>
                  <a:pt x="3415652" y="4151800"/>
                  <a:pt x="3408576" y="4151918"/>
                </a:cubicBezTo>
                <a:cubicBezTo>
                  <a:pt x="3397060" y="4151918"/>
                  <a:pt x="3385542" y="4151918"/>
                  <a:pt x="3374026" y="4151918"/>
                </a:cubicBezTo>
                <a:cubicBezTo>
                  <a:pt x="3366259" y="4151795"/>
                  <a:pt x="3358492" y="4151664"/>
                  <a:pt x="3350727" y="4151541"/>
                </a:cubicBezTo>
                <a:close/>
                <a:moveTo>
                  <a:pt x="3270172" y="4150968"/>
                </a:moveTo>
                <a:cubicBezTo>
                  <a:pt x="3269332" y="4150968"/>
                  <a:pt x="3269155" y="4151992"/>
                  <a:pt x="3269640" y="4154039"/>
                </a:cubicBezTo>
                <a:cubicBezTo>
                  <a:pt x="3272058" y="4163695"/>
                  <a:pt x="3274469" y="4173352"/>
                  <a:pt x="3276888" y="4183008"/>
                </a:cubicBezTo>
                <a:cubicBezTo>
                  <a:pt x="3284491" y="4215058"/>
                  <a:pt x="3289012" y="4236174"/>
                  <a:pt x="3290382" y="4246364"/>
                </a:cubicBezTo>
                <a:cubicBezTo>
                  <a:pt x="3293408" y="4268651"/>
                  <a:pt x="3292432" y="4287781"/>
                  <a:pt x="3286783" y="4303569"/>
                </a:cubicBezTo>
                <a:cubicBezTo>
                  <a:pt x="3289058" y="4304304"/>
                  <a:pt x="3290713" y="4305073"/>
                  <a:pt x="3291775" y="4305817"/>
                </a:cubicBezTo>
                <a:cubicBezTo>
                  <a:pt x="3293390" y="4306934"/>
                  <a:pt x="3294572" y="4307510"/>
                  <a:pt x="3295344" y="4307510"/>
                </a:cubicBezTo>
                <a:cubicBezTo>
                  <a:pt x="3296422" y="4307510"/>
                  <a:pt x="3297257" y="4306669"/>
                  <a:pt x="3297896" y="4305006"/>
                </a:cubicBezTo>
                <a:cubicBezTo>
                  <a:pt x="3303261" y="4288997"/>
                  <a:pt x="3304160" y="4270518"/>
                  <a:pt x="3301256" y="4249742"/>
                </a:cubicBezTo>
                <a:cubicBezTo>
                  <a:pt x="3299367" y="4236682"/>
                  <a:pt x="3294684" y="4214745"/>
                  <a:pt x="3287289" y="4183920"/>
                </a:cubicBezTo>
                <a:cubicBezTo>
                  <a:pt x="3285452" y="4176262"/>
                  <a:pt x="3283615" y="4168604"/>
                  <a:pt x="3281778" y="4160945"/>
                </a:cubicBezTo>
                <a:cubicBezTo>
                  <a:pt x="3293302" y="4160945"/>
                  <a:pt x="3304827" y="4160945"/>
                  <a:pt x="3316352" y="4160945"/>
                </a:cubicBezTo>
                <a:cubicBezTo>
                  <a:pt x="3316422" y="4168953"/>
                  <a:pt x="3316248" y="4175597"/>
                  <a:pt x="3315634" y="4180868"/>
                </a:cubicBezTo>
                <a:cubicBezTo>
                  <a:pt x="3315188" y="4180868"/>
                  <a:pt x="3314742" y="4180868"/>
                  <a:pt x="3314296" y="4180868"/>
                </a:cubicBezTo>
                <a:cubicBezTo>
                  <a:pt x="3308590" y="4180744"/>
                  <a:pt x="3302884" y="4180614"/>
                  <a:pt x="3297179" y="4180490"/>
                </a:cubicBezTo>
                <a:cubicBezTo>
                  <a:pt x="3296027" y="4180490"/>
                  <a:pt x="3295700" y="4181519"/>
                  <a:pt x="3296198" y="4183576"/>
                </a:cubicBezTo>
                <a:cubicBezTo>
                  <a:pt x="3297843" y="4189836"/>
                  <a:pt x="3299482" y="4196099"/>
                  <a:pt x="3301128" y="4202359"/>
                </a:cubicBezTo>
                <a:cubicBezTo>
                  <a:pt x="3303254" y="4211134"/>
                  <a:pt x="3305381" y="4219909"/>
                  <a:pt x="3307507" y="4228684"/>
                </a:cubicBezTo>
                <a:cubicBezTo>
                  <a:pt x="3308890" y="4234926"/>
                  <a:pt x="3310279" y="4241166"/>
                  <a:pt x="3311660" y="4247407"/>
                </a:cubicBezTo>
                <a:cubicBezTo>
                  <a:pt x="3312159" y="4249465"/>
                  <a:pt x="3313446" y="4250493"/>
                  <a:pt x="3315522" y="4250493"/>
                </a:cubicBezTo>
                <a:cubicBezTo>
                  <a:pt x="3321301" y="4250370"/>
                  <a:pt x="3327079" y="4250239"/>
                  <a:pt x="3332858" y="4250116"/>
                </a:cubicBezTo>
                <a:cubicBezTo>
                  <a:pt x="3333955" y="4250116"/>
                  <a:pt x="3335052" y="4250116"/>
                  <a:pt x="3336150" y="4250116"/>
                </a:cubicBezTo>
                <a:cubicBezTo>
                  <a:pt x="3340186" y="4266366"/>
                  <a:pt x="3344222" y="4282615"/>
                  <a:pt x="3348257" y="4298865"/>
                </a:cubicBezTo>
                <a:cubicBezTo>
                  <a:pt x="3348779" y="4300965"/>
                  <a:pt x="3348795" y="4302344"/>
                  <a:pt x="3348281" y="4302984"/>
                </a:cubicBezTo>
                <a:cubicBezTo>
                  <a:pt x="3347684" y="4303729"/>
                  <a:pt x="3345793" y="4304111"/>
                  <a:pt x="3342584" y="4304111"/>
                </a:cubicBezTo>
                <a:cubicBezTo>
                  <a:pt x="3341064" y="4304111"/>
                  <a:pt x="3337118" y="4303818"/>
                  <a:pt x="3330744" y="4303262"/>
                </a:cubicBezTo>
                <a:cubicBezTo>
                  <a:pt x="3333046" y="4306695"/>
                  <a:pt x="3334590" y="4309141"/>
                  <a:pt x="3335450" y="4310552"/>
                </a:cubicBezTo>
                <a:cubicBezTo>
                  <a:pt x="3336254" y="4312094"/>
                  <a:pt x="3336958" y="4313067"/>
                  <a:pt x="3337590" y="4313450"/>
                </a:cubicBezTo>
                <a:cubicBezTo>
                  <a:pt x="3338301" y="4313997"/>
                  <a:pt x="3339562" y="4314278"/>
                  <a:pt x="3341386" y="4314278"/>
                </a:cubicBezTo>
                <a:cubicBezTo>
                  <a:pt x="3343288" y="4314340"/>
                  <a:pt x="3344629" y="4314373"/>
                  <a:pt x="3345407" y="4314373"/>
                </a:cubicBezTo>
                <a:cubicBezTo>
                  <a:pt x="3351252" y="4314373"/>
                  <a:pt x="3355286" y="4312964"/>
                  <a:pt x="3357600" y="4310226"/>
                </a:cubicBezTo>
                <a:cubicBezTo>
                  <a:pt x="3360020" y="4308686"/>
                  <a:pt x="3360503" y="4305074"/>
                  <a:pt x="3359094" y="4299464"/>
                </a:cubicBezTo>
                <a:cubicBezTo>
                  <a:pt x="3357102" y="4291790"/>
                  <a:pt x="3355113" y="4284115"/>
                  <a:pt x="3353121" y="4276441"/>
                </a:cubicBezTo>
                <a:cubicBezTo>
                  <a:pt x="3350918" y="4267666"/>
                  <a:pt x="3348716" y="4258891"/>
                  <a:pt x="3346513" y="4250116"/>
                </a:cubicBezTo>
                <a:cubicBezTo>
                  <a:pt x="3346860" y="4250116"/>
                  <a:pt x="3347208" y="4250116"/>
                  <a:pt x="3347556" y="4250116"/>
                </a:cubicBezTo>
                <a:cubicBezTo>
                  <a:pt x="3353325" y="4250239"/>
                  <a:pt x="3359094" y="4250370"/>
                  <a:pt x="3364864" y="4250493"/>
                </a:cubicBezTo>
                <a:cubicBezTo>
                  <a:pt x="3367046" y="4250493"/>
                  <a:pt x="3367869" y="4249469"/>
                  <a:pt x="3367332" y="4247422"/>
                </a:cubicBezTo>
                <a:cubicBezTo>
                  <a:pt x="3365737" y="4241690"/>
                  <a:pt x="3364148" y="4235956"/>
                  <a:pt x="3362554" y="4230224"/>
                </a:cubicBezTo>
                <a:cubicBezTo>
                  <a:pt x="3360040" y="4220417"/>
                  <a:pt x="3357524" y="4210610"/>
                  <a:pt x="3355010" y="4200803"/>
                </a:cubicBezTo>
                <a:cubicBezTo>
                  <a:pt x="3353534" y="4194547"/>
                  <a:pt x="3352051" y="4188293"/>
                  <a:pt x="3350575" y="4182037"/>
                </a:cubicBezTo>
                <a:cubicBezTo>
                  <a:pt x="3350310" y="4181006"/>
                  <a:pt x="3349548" y="4180490"/>
                  <a:pt x="3348290" y="4180490"/>
                </a:cubicBezTo>
                <a:cubicBezTo>
                  <a:pt x="3342696" y="4180614"/>
                  <a:pt x="3337103" y="4180744"/>
                  <a:pt x="3331508" y="4180868"/>
                </a:cubicBezTo>
                <a:cubicBezTo>
                  <a:pt x="3329300" y="4180868"/>
                  <a:pt x="3327090" y="4180868"/>
                  <a:pt x="3324882" y="4180868"/>
                </a:cubicBezTo>
                <a:cubicBezTo>
                  <a:pt x="3325399" y="4178598"/>
                  <a:pt x="3325705" y="4175796"/>
                  <a:pt x="3325908" y="4172476"/>
                </a:cubicBezTo>
                <a:cubicBezTo>
                  <a:pt x="3325955" y="4168638"/>
                  <a:pt x="3325946" y="4164800"/>
                  <a:pt x="3325988" y="4160962"/>
                </a:cubicBezTo>
                <a:cubicBezTo>
                  <a:pt x="3333067" y="4161080"/>
                  <a:pt x="3340147" y="4161204"/>
                  <a:pt x="3347227" y="4161322"/>
                </a:cubicBezTo>
                <a:cubicBezTo>
                  <a:pt x="3349359" y="4161322"/>
                  <a:pt x="3350162" y="4160304"/>
                  <a:pt x="3349637" y="4158267"/>
                </a:cubicBezTo>
                <a:cubicBezTo>
                  <a:pt x="3349272" y="4156852"/>
                  <a:pt x="3348908" y="4155438"/>
                  <a:pt x="3348543" y="4154024"/>
                </a:cubicBezTo>
                <a:cubicBezTo>
                  <a:pt x="3348018" y="4151987"/>
                  <a:pt x="3346703" y="4150973"/>
                  <a:pt x="3344599" y="4150983"/>
                </a:cubicBezTo>
                <a:cubicBezTo>
                  <a:pt x="3337839" y="4151102"/>
                  <a:pt x="3331079" y="4151227"/>
                  <a:pt x="3324318" y="4151345"/>
                </a:cubicBezTo>
                <a:cubicBezTo>
                  <a:pt x="3313844" y="4151345"/>
                  <a:pt x="3303371" y="4151345"/>
                  <a:pt x="3292897" y="4151345"/>
                </a:cubicBezTo>
                <a:cubicBezTo>
                  <a:pt x="3285322" y="4151222"/>
                  <a:pt x="3277747" y="4151092"/>
                  <a:pt x="3270172" y="4150968"/>
                </a:cubicBezTo>
                <a:close/>
                <a:moveTo>
                  <a:pt x="1490910" y="4150460"/>
                </a:moveTo>
                <a:cubicBezTo>
                  <a:pt x="1486121" y="4150460"/>
                  <a:pt x="1481189" y="4152866"/>
                  <a:pt x="1476001" y="4157562"/>
                </a:cubicBezTo>
                <a:cubicBezTo>
                  <a:pt x="1471748" y="4159860"/>
                  <a:pt x="1468986" y="4163821"/>
                  <a:pt x="1467676" y="4169364"/>
                </a:cubicBezTo>
                <a:cubicBezTo>
                  <a:pt x="1466517" y="4174265"/>
                  <a:pt x="1467074" y="4178561"/>
                  <a:pt x="1469476" y="4182165"/>
                </a:cubicBezTo>
                <a:cubicBezTo>
                  <a:pt x="1472316" y="4186329"/>
                  <a:pt x="1476488" y="4188456"/>
                  <a:pt x="1482117" y="4188456"/>
                </a:cubicBezTo>
                <a:cubicBezTo>
                  <a:pt x="1487089" y="4188456"/>
                  <a:pt x="1491711" y="4186789"/>
                  <a:pt x="1496044" y="4183542"/>
                </a:cubicBezTo>
                <a:cubicBezTo>
                  <a:pt x="1501093" y="4179779"/>
                  <a:pt x="1504212" y="4175015"/>
                  <a:pt x="1505492" y="4169364"/>
                </a:cubicBezTo>
                <a:cubicBezTo>
                  <a:pt x="1506575" y="4164580"/>
                  <a:pt x="1505945" y="4160360"/>
                  <a:pt x="1503493" y="4156782"/>
                </a:cubicBezTo>
                <a:cubicBezTo>
                  <a:pt x="1500636" y="4152601"/>
                  <a:pt x="1496493" y="4150460"/>
                  <a:pt x="1490910" y="4150460"/>
                </a:cubicBezTo>
                <a:close/>
                <a:moveTo>
                  <a:pt x="1794696" y="4149306"/>
                </a:moveTo>
                <a:cubicBezTo>
                  <a:pt x="1794361" y="4156556"/>
                  <a:pt x="1793553" y="4164304"/>
                  <a:pt x="1792307" y="4172552"/>
                </a:cubicBezTo>
                <a:cubicBezTo>
                  <a:pt x="1787308" y="4205636"/>
                  <a:pt x="1782308" y="4238720"/>
                  <a:pt x="1777308" y="4271804"/>
                </a:cubicBezTo>
                <a:cubicBezTo>
                  <a:pt x="1775612" y="4283032"/>
                  <a:pt x="1773704" y="4294429"/>
                  <a:pt x="1771558" y="4305992"/>
                </a:cubicBezTo>
                <a:cubicBezTo>
                  <a:pt x="1771111" y="4308950"/>
                  <a:pt x="1772201" y="4310429"/>
                  <a:pt x="1774829" y="4310429"/>
                </a:cubicBezTo>
                <a:cubicBezTo>
                  <a:pt x="1776326" y="4310429"/>
                  <a:pt x="1777822" y="4310429"/>
                  <a:pt x="1779318" y="4310429"/>
                </a:cubicBezTo>
                <a:cubicBezTo>
                  <a:pt x="1782013" y="4310429"/>
                  <a:pt x="1783520" y="4309347"/>
                  <a:pt x="1783841" y="4307184"/>
                </a:cubicBezTo>
                <a:cubicBezTo>
                  <a:pt x="1785189" y="4295403"/>
                  <a:pt x="1786761" y="4283542"/>
                  <a:pt x="1788532" y="4271597"/>
                </a:cubicBezTo>
                <a:cubicBezTo>
                  <a:pt x="1791101" y="4254272"/>
                  <a:pt x="1793669" y="4236948"/>
                  <a:pt x="1796238" y="4219623"/>
                </a:cubicBezTo>
                <a:cubicBezTo>
                  <a:pt x="1817192" y="4225964"/>
                  <a:pt x="1835245" y="4234918"/>
                  <a:pt x="1850853" y="4245678"/>
                </a:cubicBezTo>
                <a:cubicBezTo>
                  <a:pt x="1852338" y="4246716"/>
                  <a:pt x="1853424" y="4247256"/>
                  <a:pt x="1854138" y="4247256"/>
                </a:cubicBezTo>
                <a:cubicBezTo>
                  <a:pt x="1855293" y="4247256"/>
                  <a:pt x="1856406" y="4246623"/>
                  <a:pt x="1857505" y="4245381"/>
                </a:cubicBezTo>
                <a:cubicBezTo>
                  <a:pt x="1858448" y="4244206"/>
                  <a:pt x="1859338" y="4242815"/>
                  <a:pt x="1860233" y="4241247"/>
                </a:cubicBezTo>
                <a:cubicBezTo>
                  <a:pt x="1860629" y="4240764"/>
                  <a:pt x="1860862" y="4240205"/>
                  <a:pt x="1860944" y="4239580"/>
                </a:cubicBezTo>
                <a:cubicBezTo>
                  <a:pt x="1861102" y="4238374"/>
                  <a:pt x="1860443" y="4237370"/>
                  <a:pt x="1858950" y="4236601"/>
                </a:cubicBezTo>
                <a:cubicBezTo>
                  <a:pt x="1837917" y="4223990"/>
                  <a:pt x="1817711" y="4214505"/>
                  <a:pt x="1797804" y="4209060"/>
                </a:cubicBezTo>
                <a:cubicBezTo>
                  <a:pt x="1799652" y="4196597"/>
                  <a:pt x="1801499" y="4184135"/>
                  <a:pt x="1803347" y="4171672"/>
                </a:cubicBezTo>
                <a:cubicBezTo>
                  <a:pt x="1804525" y="4163724"/>
                  <a:pt x="1805734" y="4158858"/>
                  <a:pt x="1807009" y="4157098"/>
                </a:cubicBezTo>
                <a:cubicBezTo>
                  <a:pt x="1807625" y="4156356"/>
                  <a:pt x="1807996" y="4155494"/>
                  <a:pt x="1808139" y="4154527"/>
                </a:cubicBezTo>
                <a:cubicBezTo>
                  <a:pt x="1808433" y="4152537"/>
                  <a:pt x="1807522" y="4151258"/>
                  <a:pt x="1805400" y="4150719"/>
                </a:cubicBezTo>
                <a:cubicBezTo>
                  <a:pt x="1803481" y="4150071"/>
                  <a:pt x="1799918" y="4149583"/>
                  <a:pt x="1794696" y="4149306"/>
                </a:cubicBezTo>
                <a:close/>
                <a:moveTo>
                  <a:pt x="3601973" y="4144496"/>
                </a:moveTo>
                <a:cubicBezTo>
                  <a:pt x="3599807" y="4147102"/>
                  <a:pt x="3597362" y="4149344"/>
                  <a:pt x="3594497" y="4151061"/>
                </a:cubicBezTo>
                <a:cubicBezTo>
                  <a:pt x="3583020" y="4158539"/>
                  <a:pt x="3569722" y="4164180"/>
                  <a:pt x="3554382" y="4167486"/>
                </a:cubicBezTo>
                <a:cubicBezTo>
                  <a:pt x="3551346" y="4165966"/>
                  <a:pt x="3547336" y="4164836"/>
                  <a:pt x="3542320" y="4164184"/>
                </a:cubicBezTo>
                <a:cubicBezTo>
                  <a:pt x="3544784" y="4169286"/>
                  <a:pt x="3547553" y="4176883"/>
                  <a:pt x="3550661" y="4186958"/>
                </a:cubicBezTo>
                <a:cubicBezTo>
                  <a:pt x="3554211" y="4198467"/>
                  <a:pt x="3557761" y="4209977"/>
                  <a:pt x="3561311" y="4221487"/>
                </a:cubicBezTo>
                <a:cubicBezTo>
                  <a:pt x="3567061" y="4240129"/>
                  <a:pt x="3570062" y="4255861"/>
                  <a:pt x="3570040" y="4268683"/>
                </a:cubicBezTo>
                <a:cubicBezTo>
                  <a:pt x="3570027" y="4284268"/>
                  <a:pt x="3564890" y="4298206"/>
                  <a:pt x="3553882" y="4310029"/>
                </a:cubicBezTo>
                <a:cubicBezTo>
                  <a:pt x="3555969" y="4310967"/>
                  <a:pt x="3557539" y="4311809"/>
                  <a:pt x="3558624" y="4312494"/>
                </a:cubicBezTo>
                <a:cubicBezTo>
                  <a:pt x="3560902" y="4313909"/>
                  <a:pt x="3562423" y="4314639"/>
                  <a:pt x="3563216" y="4314639"/>
                </a:cubicBezTo>
                <a:cubicBezTo>
                  <a:pt x="3564118" y="4314639"/>
                  <a:pt x="3564992" y="4314090"/>
                  <a:pt x="3565875" y="4313026"/>
                </a:cubicBezTo>
                <a:cubicBezTo>
                  <a:pt x="3575298" y="4302097"/>
                  <a:pt x="3580016" y="4289055"/>
                  <a:pt x="3580746" y="4274314"/>
                </a:cubicBezTo>
                <a:cubicBezTo>
                  <a:pt x="3581073" y="4266495"/>
                  <a:pt x="3580458" y="4258833"/>
                  <a:pt x="3579117" y="4251326"/>
                </a:cubicBezTo>
                <a:cubicBezTo>
                  <a:pt x="3577841" y="4243997"/>
                  <a:pt x="3575206" y="4234011"/>
                  <a:pt x="3571270" y="4221357"/>
                </a:cubicBezTo>
                <a:cubicBezTo>
                  <a:pt x="3570990" y="4220458"/>
                  <a:pt x="3570710" y="4219560"/>
                  <a:pt x="3570431" y="4218661"/>
                </a:cubicBezTo>
                <a:cubicBezTo>
                  <a:pt x="3581400" y="4218661"/>
                  <a:pt x="3592368" y="4218661"/>
                  <a:pt x="3603336" y="4218661"/>
                </a:cubicBezTo>
                <a:cubicBezTo>
                  <a:pt x="3610984" y="4242595"/>
                  <a:pt x="3618633" y="4266530"/>
                  <a:pt x="3626281" y="4290464"/>
                </a:cubicBezTo>
                <a:cubicBezTo>
                  <a:pt x="3628781" y="4298699"/>
                  <a:pt x="3631286" y="4306931"/>
                  <a:pt x="3633784" y="4315166"/>
                </a:cubicBezTo>
                <a:cubicBezTo>
                  <a:pt x="3634455" y="4317266"/>
                  <a:pt x="3635846" y="4318317"/>
                  <a:pt x="3637958" y="4318317"/>
                </a:cubicBezTo>
                <a:cubicBezTo>
                  <a:pt x="3639491" y="4318317"/>
                  <a:pt x="3641023" y="4318317"/>
                  <a:pt x="3642556" y="4318317"/>
                </a:cubicBezTo>
                <a:cubicBezTo>
                  <a:pt x="3644734" y="4318317"/>
                  <a:pt x="3645480" y="4317266"/>
                  <a:pt x="3644791" y="4315166"/>
                </a:cubicBezTo>
                <a:cubicBezTo>
                  <a:pt x="3642218" y="4307574"/>
                  <a:pt x="3639652" y="4299980"/>
                  <a:pt x="3637080" y="4292388"/>
                </a:cubicBezTo>
                <a:cubicBezTo>
                  <a:pt x="3629163" y="4267812"/>
                  <a:pt x="3621246" y="4243237"/>
                  <a:pt x="3613329" y="4218661"/>
                </a:cubicBezTo>
                <a:cubicBezTo>
                  <a:pt x="3614843" y="4218661"/>
                  <a:pt x="3616356" y="4218661"/>
                  <a:pt x="3617870" y="4218661"/>
                </a:cubicBezTo>
                <a:cubicBezTo>
                  <a:pt x="3625324" y="4218784"/>
                  <a:pt x="3632779" y="4218914"/>
                  <a:pt x="3640235" y="4219038"/>
                </a:cubicBezTo>
                <a:cubicBezTo>
                  <a:pt x="3642399" y="4219038"/>
                  <a:pt x="3643146" y="4218019"/>
                  <a:pt x="3642474" y="4215983"/>
                </a:cubicBezTo>
                <a:cubicBezTo>
                  <a:pt x="3642028" y="4214631"/>
                  <a:pt x="3641582" y="4213279"/>
                  <a:pt x="3641136" y="4211927"/>
                </a:cubicBezTo>
                <a:cubicBezTo>
                  <a:pt x="3640464" y="4209890"/>
                  <a:pt x="3639060" y="4208877"/>
                  <a:pt x="3636924" y="4208887"/>
                </a:cubicBezTo>
                <a:cubicBezTo>
                  <a:pt x="3630157" y="4209005"/>
                  <a:pt x="3623389" y="4209130"/>
                  <a:pt x="3616621" y="4209249"/>
                </a:cubicBezTo>
                <a:cubicBezTo>
                  <a:pt x="3600249" y="4209249"/>
                  <a:pt x="3583876" y="4209249"/>
                  <a:pt x="3567504" y="4209249"/>
                </a:cubicBezTo>
                <a:cubicBezTo>
                  <a:pt x="3564169" y="4198527"/>
                  <a:pt x="3560834" y="4187806"/>
                  <a:pt x="3557499" y="4177085"/>
                </a:cubicBezTo>
                <a:cubicBezTo>
                  <a:pt x="3573438" y="4173454"/>
                  <a:pt x="3589811" y="4166884"/>
                  <a:pt x="3606820" y="4157969"/>
                </a:cubicBezTo>
                <a:cubicBezTo>
                  <a:pt x="3608344" y="4157234"/>
                  <a:pt x="3609712" y="4156712"/>
                  <a:pt x="3610946" y="4156454"/>
                </a:cubicBezTo>
                <a:cubicBezTo>
                  <a:pt x="3613508" y="4156119"/>
                  <a:pt x="3614489" y="4155031"/>
                  <a:pt x="3613892" y="4153211"/>
                </a:cubicBezTo>
                <a:cubicBezTo>
                  <a:pt x="3613500" y="4152015"/>
                  <a:pt x="3612632" y="4150895"/>
                  <a:pt x="3611267" y="4149877"/>
                </a:cubicBezTo>
                <a:cubicBezTo>
                  <a:pt x="3609026" y="4148203"/>
                  <a:pt x="3605950" y="4146371"/>
                  <a:pt x="3601973" y="4144496"/>
                </a:cubicBezTo>
                <a:close/>
                <a:moveTo>
                  <a:pt x="3209526" y="4144304"/>
                </a:moveTo>
                <a:cubicBezTo>
                  <a:pt x="3207095" y="4146936"/>
                  <a:pt x="3204480" y="4149174"/>
                  <a:pt x="3201553" y="4150863"/>
                </a:cubicBezTo>
                <a:cubicBezTo>
                  <a:pt x="3188253" y="4158725"/>
                  <a:pt x="3174286" y="4164336"/>
                  <a:pt x="3159464" y="4167222"/>
                </a:cubicBezTo>
                <a:cubicBezTo>
                  <a:pt x="3156561" y="4165752"/>
                  <a:pt x="3152673" y="4164621"/>
                  <a:pt x="3147766" y="4163921"/>
                </a:cubicBezTo>
                <a:cubicBezTo>
                  <a:pt x="3149714" y="4169084"/>
                  <a:pt x="3151702" y="4176710"/>
                  <a:pt x="3153766" y="4186786"/>
                </a:cubicBezTo>
                <a:cubicBezTo>
                  <a:pt x="3156124" y="4198295"/>
                  <a:pt x="3158481" y="4209804"/>
                  <a:pt x="3160838" y="4221312"/>
                </a:cubicBezTo>
                <a:cubicBezTo>
                  <a:pt x="3165316" y="4243168"/>
                  <a:pt x="3166873" y="4259876"/>
                  <a:pt x="3165248" y="4271401"/>
                </a:cubicBezTo>
                <a:cubicBezTo>
                  <a:pt x="3164070" y="4280224"/>
                  <a:pt x="3162449" y="4288504"/>
                  <a:pt x="3160028" y="4296155"/>
                </a:cubicBezTo>
                <a:cubicBezTo>
                  <a:pt x="3156748" y="4300794"/>
                  <a:pt x="3152081" y="4306806"/>
                  <a:pt x="3145608" y="4313850"/>
                </a:cubicBezTo>
                <a:cubicBezTo>
                  <a:pt x="3148040" y="4314955"/>
                  <a:pt x="3149739" y="4315942"/>
                  <a:pt x="3150744" y="4316744"/>
                </a:cubicBezTo>
                <a:cubicBezTo>
                  <a:pt x="3152284" y="4317973"/>
                  <a:pt x="3153462" y="4318605"/>
                  <a:pt x="3154305" y="4318605"/>
                </a:cubicBezTo>
                <a:cubicBezTo>
                  <a:pt x="3155190" y="4318605"/>
                  <a:pt x="3156192" y="4318014"/>
                  <a:pt x="3157346" y="4316871"/>
                </a:cubicBezTo>
                <a:cubicBezTo>
                  <a:pt x="3166842" y="4306974"/>
                  <a:pt x="3172556" y="4294246"/>
                  <a:pt x="3175112" y="4279089"/>
                </a:cubicBezTo>
                <a:cubicBezTo>
                  <a:pt x="3177369" y="4264627"/>
                  <a:pt x="3175815" y="4245309"/>
                  <a:pt x="3170811" y="4221187"/>
                </a:cubicBezTo>
                <a:cubicBezTo>
                  <a:pt x="3170703" y="4220666"/>
                  <a:pt x="3170595" y="4220144"/>
                  <a:pt x="3170487" y="4219623"/>
                </a:cubicBezTo>
                <a:cubicBezTo>
                  <a:pt x="3183810" y="4219623"/>
                  <a:pt x="3197134" y="4219623"/>
                  <a:pt x="3210457" y="4219623"/>
                </a:cubicBezTo>
                <a:cubicBezTo>
                  <a:pt x="3215334" y="4242017"/>
                  <a:pt x="3220211" y="4264411"/>
                  <a:pt x="3225088" y="4286804"/>
                </a:cubicBezTo>
                <a:cubicBezTo>
                  <a:pt x="3227003" y="4296202"/>
                  <a:pt x="3228924" y="4305597"/>
                  <a:pt x="3230836" y="4314995"/>
                </a:cubicBezTo>
                <a:cubicBezTo>
                  <a:pt x="3231294" y="4317094"/>
                  <a:pt x="3232578" y="4318144"/>
                  <a:pt x="3234690" y="4318144"/>
                </a:cubicBezTo>
                <a:cubicBezTo>
                  <a:pt x="3236320" y="4318144"/>
                  <a:pt x="3237949" y="4318144"/>
                  <a:pt x="3239578" y="4318144"/>
                </a:cubicBezTo>
                <a:cubicBezTo>
                  <a:pt x="3241757" y="4318144"/>
                  <a:pt x="3242609" y="4317094"/>
                  <a:pt x="3242134" y="4314995"/>
                </a:cubicBezTo>
                <a:cubicBezTo>
                  <a:pt x="3240077" y="4306240"/>
                  <a:pt x="3238026" y="4297483"/>
                  <a:pt x="3235970" y="4288728"/>
                </a:cubicBezTo>
                <a:cubicBezTo>
                  <a:pt x="3230892" y="4265693"/>
                  <a:pt x="3225814" y="4242658"/>
                  <a:pt x="3220736" y="4219623"/>
                </a:cubicBezTo>
                <a:cubicBezTo>
                  <a:pt x="3221772" y="4219623"/>
                  <a:pt x="3222807" y="4219623"/>
                  <a:pt x="3223842" y="4219623"/>
                </a:cubicBezTo>
                <a:cubicBezTo>
                  <a:pt x="3231828" y="4219746"/>
                  <a:pt x="3239815" y="4219876"/>
                  <a:pt x="3247802" y="4220000"/>
                </a:cubicBezTo>
                <a:cubicBezTo>
                  <a:pt x="3249967" y="4220000"/>
                  <a:pt x="3250817" y="4218981"/>
                  <a:pt x="3250352" y="4216944"/>
                </a:cubicBezTo>
                <a:cubicBezTo>
                  <a:pt x="3250043" y="4215593"/>
                  <a:pt x="3249735" y="4214241"/>
                  <a:pt x="3249426" y="4212889"/>
                </a:cubicBezTo>
                <a:cubicBezTo>
                  <a:pt x="3248961" y="4210852"/>
                  <a:pt x="3247660" y="4209839"/>
                  <a:pt x="3245523" y="4209849"/>
                </a:cubicBezTo>
                <a:cubicBezTo>
                  <a:pt x="3238246" y="4209967"/>
                  <a:pt x="3230968" y="4210092"/>
                  <a:pt x="3223690" y="4210211"/>
                </a:cubicBezTo>
                <a:cubicBezTo>
                  <a:pt x="3205304" y="4210211"/>
                  <a:pt x="3186920" y="4210211"/>
                  <a:pt x="3168534" y="4210211"/>
                </a:cubicBezTo>
                <a:cubicBezTo>
                  <a:pt x="3166212" y="4199015"/>
                  <a:pt x="3163889" y="4187818"/>
                  <a:pt x="3161566" y="4176622"/>
                </a:cubicBezTo>
                <a:cubicBezTo>
                  <a:pt x="3177008" y="4173883"/>
                  <a:pt x="3193859" y="4167686"/>
                  <a:pt x="3212278" y="4158564"/>
                </a:cubicBezTo>
                <a:cubicBezTo>
                  <a:pt x="3214626" y="4157394"/>
                  <a:pt x="3216386" y="4156667"/>
                  <a:pt x="3217590" y="4156451"/>
                </a:cubicBezTo>
                <a:cubicBezTo>
                  <a:pt x="3220059" y="4156010"/>
                  <a:pt x="3221092" y="4154890"/>
                  <a:pt x="3220693" y="4153113"/>
                </a:cubicBezTo>
                <a:cubicBezTo>
                  <a:pt x="3220440" y="4151982"/>
                  <a:pt x="3219694" y="4150893"/>
                  <a:pt x="3218436" y="4149874"/>
                </a:cubicBezTo>
                <a:cubicBezTo>
                  <a:pt x="3215859" y="4147787"/>
                  <a:pt x="3212914" y="4145891"/>
                  <a:pt x="3209526" y="4144304"/>
                </a:cubicBezTo>
                <a:close/>
                <a:moveTo>
                  <a:pt x="3091146" y="4141514"/>
                </a:moveTo>
                <a:cubicBezTo>
                  <a:pt x="3093006" y="4146618"/>
                  <a:pt x="3094882" y="4154216"/>
                  <a:pt x="3096808" y="4164295"/>
                </a:cubicBezTo>
                <a:cubicBezTo>
                  <a:pt x="3097533" y="4168090"/>
                  <a:pt x="3098258" y="4171884"/>
                  <a:pt x="3098983" y="4175678"/>
                </a:cubicBezTo>
                <a:cubicBezTo>
                  <a:pt x="3096770" y="4175678"/>
                  <a:pt x="3094558" y="4175678"/>
                  <a:pt x="3092345" y="4175678"/>
                </a:cubicBezTo>
                <a:cubicBezTo>
                  <a:pt x="3085702" y="4175554"/>
                  <a:pt x="3079059" y="4175424"/>
                  <a:pt x="3072416" y="4175300"/>
                </a:cubicBezTo>
                <a:cubicBezTo>
                  <a:pt x="3071416" y="4175300"/>
                  <a:pt x="3071103" y="4176319"/>
                  <a:pt x="3071478" y="4178356"/>
                </a:cubicBezTo>
                <a:cubicBezTo>
                  <a:pt x="3071726" y="4179708"/>
                  <a:pt x="3071974" y="4181060"/>
                  <a:pt x="3072223" y="4182411"/>
                </a:cubicBezTo>
                <a:cubicBezTo>
                  <a:pt x="3072598" y="4184448"/>
                  <a:pt x="3073810" y="4185467"/>
                  <a:pt x="3075862" y="4185467"/>
                </a:cubicBezTo>
                <a:cubicBezTo>
                  <a:pt x="3082490" y="4185343"/>
                  <a:pt x="3089119" y="4185213"/>
                  <a:pt x="3095748" y="4185090"/>
                </a:cubicBezTo>
                <a:cubicBezTo>
                  <a:pt x="3106308" y="4185090"/>
                  <a:pt x="3116869" y="4185090"/>
                  <a:pt x="3127430" y="4185090"/>
                </a:cubicBezTo>
                <a:cubicBezTo>
                  <a:pt x="3118729" y="4213125"/>
                  <a:pt x="3102573" y="4236998"/>
                  <a:pt x="3077789" y="4255638"/>
                </a:cubicBezTo>
                <a:cubicBezTo>
                  <a:pt x="3080248" y="4257318"/>
                  <a:pt x="3081773" y="4258505"/>
                  <a:pt x="3082414" y="4259128"/>
                </a:cubicBezTo>
                <a:cubicBezTo>
                  <a:pt x="3083967" y="4260741"/>
                  <a:pt x="3085260" y="4261564"/>
                  <a:pt x="3086325" y="4261564"/>
                </a:cubicBezTo>
                <a:cubicBezTo>
                  <a:pt x="3087062" y="4261564"/>
                  <a:pt x="3087941" y="4261078"/>
                  <a:pt x="3088992" y="4260138"/>
                </a:cubicBezTo>
                <a:cubicBezTo>
                  <a:pt x="3099005" y="4251668"/>
                  <a:pt x="3105978" y="4243028"/>
                  <a:pt x="3110452" y="4234690"/>
                </a:cubicBezTo>
                <a:cubicBezTo>
                  <a:pt x="3114048" y="4253506"/>
                  <a:pt x="3117645" y="4272321"/>
                  <a:pt x="3121242" y="4291136"/>
                </a:cubicBezTo>
                <a:cubicBezTo>
                  <a:pt x="3122696" y="4299435"/>
                  <a:pt x="3124156" y="4307732"/>
                  <a:pt x="3125609" y="4316030"/>
                </a:cubicBezTo>
                <a:cubicBezTo>
                  <a:pt x="3125998" y="4318067"/>
                  <a:pt x="3127249" y="4319086"/>
                  <a:pt x="3129362" y="4319086"/>
                </a:cubicBezTo>
                <a:cubicBezTo>
                  <a:pt x="3130829" y="4319086"/>
                  <a:pt x="3132296" y="4319086"/>
                  <a:pt x="3133764" y="4319086"/>
                </a:cubicBezTo>
                <a:cubicBezTo>
                  <a:pt x="3135942" y="4319086"/>
                  <a:pt x="3136829" y="4318067"/>
                  <a:pt x="3136422" y="4316030"/>
                </a:cubicBezTo>
                <a:cubicBezTo>
                  <a:pt x="3134812" y="4308374"/>
                  <a:pt x="3133209" y="4300716"/>
                  <a:pt x="3131600" y="4293060"/>
                </a:cubicBezTo>
                <a:cubicBezTo>
                  <a:pt x="3127484" y="4271812"/>
                  <a:pt x="3123368" y="4250564"/>
                  <a:pt x="3119253" y="4229316"/>
                </a:cubicBezTo>
                <a:cubicBezTo>
                  <a:pt x="3124578" y="4236956"/>
                  <a:pt x="3133814" y="4245142"/>
                  <a:pt x="3147310" y="4253462"/>
                </a:cubicBezTo>
                <a:cubicBezTo>
                  <a:pt x="3148463" y="4254141"/>
                  <a:pt x="3149377" y="4254493"/>
                  <a:pt x="3150066" y="4254493"/>
                </a:cubicBezTo>
                <a:cubicBezTo>
                  <a:pt x="3151058" y="4254493"/>
                  <a:pt x="3151939" y="4253954"/>
                  <a:pt x="3152746" y="4252904"/>
                </a:cubicBezTo>
                <a:cubicBezTo>
                  <a:pt x="3153594" y="4251892"/>
                  <a:pt x="3154679" y="4250522"/>
                  <a:pt x="3156090" y="4248871"/>
                </a:cubicBezTo>
                <a:cubicBezTo>
                  <a:pt x="3140538" y="4239502"/>
                  <a:pt x="3128803" y="4230810"/>
                  <a:pt x="3120481" y="4223335"/>
                </a:cubicBezTo>
                <a:cubicBezTo>
                  <a:pt x="3127484" y="4213089"/>
                  <a:pt x="3132512" y="4201701"/>
                  <a:pt x="3136204" y="4189507"/>
                </a:cubicBezTo>
                <a:cubicBezTo>
                  <a:pt x="3136726" y="4187453"/>
                  <a:pt x="3137300" y="4186212"/>
                  <a:pt x="3137983" y="4185816"/>
                </a:cubicBezTo>
                <a:cubicBezTo>
                  <a:pt x="3139409" y="4184821"/>
                  <a:pt x="3139967" y="4183609"/>
                  <a:pt x="3139688" y="4182223"/>
                </a:cubicBezTo>
                <a:cubicBezTo>
                  <a:pt x="3139503" y="4181305"/>
                  <a:pt x="3138429" y="4179854"/>
                  <a:pt x="3136426" y="4177911"/>
                </a:cubicBezTo>
                <a:cubicBezTo>
                  <a:pt x="3134062" y="4175685"/>
                  <a:pt x="3132188" y="4174546"/>
                  <a:pt x="3130751" y="4174546"/>
                </a:cubicBezTo>
                <a:cubicBezTo>
                  <a:pt x="3130012" y="4174546"/>
                  <a:pt x="3129236" y="4174781"/>
                  <a:pt x="3128410" y="4175231"/>
                </a:cubicBezTo>
                <a:cubicBezTo>
                  <a:pt x="3127969" y="4175525"/>
                  <a:pt x="3127225" y="4175678"/>
                  <a:pt x="3126170" y="4175678"/>
                </a:cubicBezTo>
                <a:cubicBezTo>
                  <a:pt x="3120401" y="4175678"/>
                  <a:pt x="3114632" y="4175678"/>
                  <a:pt x="3108864" y="4175678"/>
                </a:cubicBezTo>
                <a:cubicBezTo>
                  <a:pt x="3108129" y="4171884"/>
                  <a:pt x="3107394" y="4168090"/>
                  <a:pt x="3106659" y="4164295"/>
                </a:cubicBezTo>
                <a:cubicBezTo>
                  <a:pt x="3105056" y="4156019"/>
                  <a:pt x="3104367" y="4151287"/>
                  <a:pt x="3104616" y="4150106"/>
                </a:cubicBezTo>
                <a:cubicBezTo>
                  <a:pt x="3105176" y="4147936"/>
                  <a:pt x="3105356" y="4146465"/>
                  <a:pt x="3105208" y="4145703"/>
                </a:cubicBezTo>
                <a:cubicBezTo>
                  <a:pt x="3104861" y="4143914"/>
                  <a:pt x="3103264" y="4142826"/>
                  <a:pt x="3100416" y="4142458"/>
                </a:cubicBezTo>
                <a:cubicBezTo>
                  <a:pt x="3097468" y="4141925"/>
                  <a:pt x="3094380" y="4141600"/>
                  <a:pt x="3091146" y="4141514"/>
                </a:cubicBezTo>
                <a:close/>
                <a:moveTo>
                  <a:pt x="2757015" y="4140649"/>
                </a:moveTo>
                <a:cubicBezTo>
                  <a:pt x="2758590" y="4146744"/>
                  <a:pt x="2759886" y="4154939"/>
                  <a:pt x="2760944" y="4165221"/>
                </a:cubicBezTo>
                <a:cubicBezTo>
                  <a:pt x="2761606" y="4171658"/>
                  <a:pt x="2762269" y="4178095"/>
                  <a:pt x="2762931" y="4184532"/>
                </a:cubicBezTo>
                <a:cubicBezTo>
                  <a:pt x="2746554" y="4184532"/>
                  <a:pt x="2730176" y="4184532"/>
                  <a:pt x="2713798" y="4184532"/>
                </a:cubicBezTo>
                <a:cubicBezTo>
                  <a:pt x="2704874" y="4184409"/>
                  <a:pt x="2695951" y="4184278"/>
                  <a:pt x="2687028" y="4184155"/>
                </a:cubicBezTo>
                <a:cubicBezTo>
                  <a:pt x="2686272" y="4184155"/>
                  <a:pt x="2685978" y="4185173"/>
                  <a:pt x="2686147" y="4187210"/>
                </a:cubicBezTo>
                <a:cubicBezTo>
                  <a:pt x="2686264" y="4188625"/>
                  <a:pt x="2686382" y="4190039"/>
                  <a:pt x="2686498" y="4191453"/>
                </a:cubicBezTo>
                <a:cubicBezTo>
                  <a:pt x="2686667" y="4193490"/>
                  <a:pt x="2687774" y="4194509"/>
                  <a:pt x="2689821" y="4194509"/>
                </a:cubicBezTo>
                <a:cubicBezTo>
                  <a:pt x="2698746" y="4194385"/>
                  <a:pt x="2707671" y="4194255"/>
                  <a:pt x="2716595" y="4194132"/>
                </a:cubicBezTo>
                <a:cubicBezTo>
                  <a:pt x="2732370" y="4194132"/>
                  <a:pt x="2748144" y="4194132"/>
                  <a:pt x="2763919" y="4194132"/>
                </a:cubicBezTo>
                <a:cubicBezTo>
                  <a:pt x="2765226" y="4206834"/>
                  <a:pt x="2766533" y="4219537"/>
                  <a:pt x="2767840" y="4232239"/>
                </a:cubicBezTo>
                <a:cubicBezTo>
                  <a:pt x="2760601" y="4232239"/>
                  <a:pt x="2753363" y="4232239"/>
                  <a:pt x="2746124" y="4232239"/>
                </a:cubicBezTo>
                <a:cubicBezTo>
                  <a:pt x="2736833" y="4232116"/>
                  <a:pt x="2727542" y="4231985"/>
                  <a:pt x="2718251" y="4231862"/>
                </a:cubicBezTo>
                <a:cubicBezTo>
                  <a:pt x="2717486" y="4231862"/>
                  <a:pt x="2717196" y="4232890"/>
                  <a:pt x="2717381" y="4234948"/>
                </a:cubicBezTo>
                <a:cubicBezTo>
                  <a:pt x="2718229" y="4242947"/>
                  <a:pt x="2719071" y="4250948"/>
                  <a:pt x="2719921" y="4258947"/>
                </a:cubicBezTo>
                <a:cubicBezTo>
                  <a:pt x="2720462" y="4264968"/>
                  <a:pt x="2721004" y="4270988"/>
                  <a:pt x="2721545" y="4277008"/>
                </a:cubicBezTo>
                <a:cubicBezTo>
                  <a:pt x="2722508" y="4289182"/>
                  <a:pt x="2723477" y="4301355"/>
                  <a:pt x="2724438" y="4313529"/>
                </a:cubicBezTo>
                <a:cubicBezTo>
                  <a:pt x="2724621" y="4315566"/>
                  <a:pt x="2725768" y="4316585"/>
                  <a:pt x="2727879" y="4316585"/>
                </a:cubicBezTo>
                <a:cubicBezTo>
                  <a:pt x="2729345" y="4316585"/>
                  <a:pt x="2730812" y="4316585"/>
                  <a:pt x="2732278" y="4316585"/>
                </a:cubicBezTo>
                <a:cubicBezTo>
                  <a:pt x="2734521" y="4316585"/>
                  <a:pt x="2735548" y="4315567"/>
                  <a:pt x="2735360" y="4313531"/>
                </a:cubicBezTo>
                <a:cubicBezTo>
                  <a:pt x="2735032" y="4309996"/>
                  <a:pt x="2734705" y="4306461"/>
                  <a:pt x="2734378" y="4302926"/>
                </a:cubicBezTo>
                <a:cubicBezTo>
                  <a:pt x="2766301" y="4302926"/>
                  <a:pt x="2798224" y="4302926"/>
                  <a:pt x="2830148" y="4302926"/>
                </a:cubicBezTo>
                <a:cubicBezTo>
                  <a:pt x="2830531" y="4306209"/>
                  <a:pt x="2830915" y="4309493"/>
                  <a:pt x="2831299" y="4312776"/>
                </a:cubicBezTo>
                <a:cubicBezTo>
                  <a:pt x="2831536" y="4314812"/>
                  <a:pt x="2832711" y="4315831"/>
                  <a:pt x="2834822" y="4315831"/>
                </a:cubicBezTo>
                <a:cubicBezTo>
                  <a:pt x="2836352" y="4315831"/>
                  <a:pt x="2837884" y="4315831"/>
                  <a:pt x="2839414" y="4315831"/>
                </a:cubicBezTo>
                <a:cubicBezTo>
                  <a:pt x="2841657" y="4315831"/>
                  <a:pt x="2842651" y="4314812"/>
                  <a:pt x="2842396" y="4312775"/>
                </a:cubicBezTo>
                <a:cubicBezTo>
                  <a:pt x="2840904" y="4301368"/>
                  <a:pt x="2839421" y="4289961"/>
                  <a:pt x="2837931" y="4278554"/>
                </a:cubicBezTo>
                <a:cubicBezTo>
                  <a:pt x="2836985" y="4270637"/>
                  <a:pt x="2836038" y="4262721"/>
                  <a:pt x="2835092" y="4254804"/>
                </a:cubicBezTo>
                <a:cubicBezTo>
                  <a:pt x="2834361" y="4247592"/>
                  <a:pt x="2833622" y="4240381"/>
                  <a:pt x="2832889" y="4233169"/>
                </a:cubicBezTo>
                <a:cubicBezTo>
                  <a:pt x="2832784" y="4232298"/>
                  <a:pt x="2831630" y="4231867"/>
                  <a:pt x="2829426" y="4231877"/>
                </a:cubicBezTo>
                <a:cubicBezTo>
                  <a:pt x="2820882" y="4231995"/>
                  <a:pt x="2812336" y="4232121"/>
                  <a:pt x="2803790" y="4232239"/>
                </a:cubicBezTo>
                <a:cubicBezTo>
                  <a:pt x="2795244" y="4232239"/>
                  <a:pt x="2786698" y="4232239"/>
                  <a:pt x="2778152" y="4232239"/>
                </a:cubicBezTo>
                <a:cubicBezTo>
                  <a:pt x="2776812" y="4219537"/>
                  <a:pt x="2775471" y="4206834"/>
                  <a:pt x="2774130" y="4194132"/>
                </a:cubicBezTo>
                <a:cubicBezTo>
                  <a:pt x="2791010" y="4194132"/>
                  <a:pt x="2807888" y="4194132"/>
                  <a:pt x="2824768" y="4194132"/>
                </a:cubicBezTo>
                <a:cubicBezTo>
                  <a:pt x="2833708" y="4194255"/>
                  <a:pt x="2842650" y="4194385"/>
                  <a:pt x="2851592" y="4194509"/>
                </a:cubicBezTo>
                <a:cubicBezTo>
                  <a:pt x="2853723" y="4194509"/>
                  <a:pt x="2854659" y="4193490"/>
                  <a:pt x="2854402" y="4191453"/>
                </a:cubicBezTo>
                <a:cubicBezTo>
                  <a:pt x="2854223" y="4190039"/>
                  <a:pt x="2854044" y="4188625"/>
                  <a:pt x="2853864" y="4187210"/>
                </a:cubicBezTo>
                <a:cubicBezTo>
                  <a:pt x="2853607" y="4185173"/>
                  <a:pt x="2852421" y="4184160"/>
                  <a:pt x="2850308" y="4184170"/>
                </a:cubicBezTo>
                <a:cubicBezTo>
                  <a:pt x="2842090" y="4184288"/>
                  <a:pt x="2833871" y="4184413"/>
                  <a:pt x="2825651" y="4184532"/>
                </a:cubicBezTo>
                <a:cubicBezTo>
                  <a:pt x="2808140" y="4184532"/>
                  <a:pt x="2790628" y="4184532"/>
                  <a:pt x="2773118" y="4184532"/>
                </a:cubicBezTo>
                <a:cubicBezTo>
                  <a:pt x="2772438" y="4178095"/>
                  <a:pt x="2771758" y="4171658"/>
                  <a:pt x="2771079" y="4165221"/>
                </a:cubicBezTo>
                <a:cubicBezTo>
                  <a:pt x="2770220" y="4157084"/>
                  <a:pt x="2769992" y="4151678"/>
                  <a:pt x="2770427" y="4149008"/>
                </a:cubicBezTo>
                <a:cubicBezTo>
                  <a:pt x="2770440" y="4148874"/>
                  <a:pt x="2770606" y="4148378"/>
                  <a:pt x="2770944" y="4147528"/>
                </a:cubicBezTo>
                <a:cubicBezTo>
                  <a:pt x="2771252" y="4146550"/>
                  <a:pt x="2771355" y="4145682"/>
                  <a:pt x="2771276" y="4144931"/>
                </a:cubicBezTo>
                <a:cubicBezTo>
                  <a:pt x="2771089" y="4143173"/>
                  <a:pt x="2769700" y="4142068"/>
                  <a:pt x="2767104" y="4141636"/>
                </a:cubicBezTo>
                <a:cubicBezTo>
                  <a:pt x="2764615" y="4141198"/>
                  <a:pt x="2761254" y="4140857"/>
                  <a:pt x="2757015" y="4140649"/>
                </a:cubicBezTo>
                <a:close/>
                <a:moveTo>
                  <a:pt x="877042" y="4055117"/>
                </a:moveTo>
                <a:cubicBezTo>
                  <a:pt x="897710" y="4055117"/>
                  <a:pt x="918377" y="4055117"/>
                  <a:pt x="939045" y="4055117"/>
                </a:cubicBezTo>
                <a:cubicBezTo>
                  <a:pt x="936137" y="4062637"/>
                  <a:pt x="933230" y="4070157"/>
                  <a:pt x="930323" y="4077678"/>
                </a:cubicBezTo>
                <a:cubicBezTo>
                  <a:pt x="909530" y="4077678"/>
                  <a:pt x="888736" y="4077678"/>
                  <a:pt x="867942" y="4077678"/>
                </a:cubicBezTo>
                <a:cubicBezTo>
                  <a:pt x="870976" y="4070157"/>
                  <a:pt x="874009" y="4062637"/>
                  <a:pt x="877042" y="4055117"/>
                </a:cubicBezTo>
                <a:close/>
                <a:moveTo>
                  <a:pt x="1643788" y="4044488"/>
                </a:moveTo>
                <a:cubicBezTo>
                  <a:pt x="1639700" y="4044961"/>
                  <a:pt x="1635614" y="4045458"/>
                  <a:pt x="1631523" y="4045931"/>
                </a:cubicBezTo>
                <a:cubicBezTo>
                  <a:pt x="1629614" y="4046183"/>
                  <a:pt x="1628563" y="4046797"/>
                  <a:pt x="1628370" y="4047759"/>
                </a:cubicBezTo>
                <a:cubicBezTo>
                  <a:pt x="1628319" y="4048015"/>
                  <a:pt x="1628301" y="4048400"/>
                  <a:pt x="1628325" y="4048913"/>
                </a:cubicBezTo>
                <a:cubicBezTo>
                  <a:pt x="1628392" y="4057378"/>
                  <a:pt x="1627603" y="4066739"/>
                  <a:pt x="1626062" y="4077001"/>
                </a:cubicBezTo>
                <a:cubicBezTo>
                  <a:pt x="1625895" y="4078476"/>
                  <a:pt x="1626308" y="4079214"/>
                  <a:pt x="1627308" y="4079214"/>
                </a:cubicBezTo>
                <a:cubicBezTo>
                  <a:pt x="1627620" y="4079214"/>
                  <a:pt x="1628226" y="4079147"/>
                  <a:pt x="1629126" y="4079021"/>
                </a:cubicBezTo>
                <a:cubicBezTo>
                  <a:pt x="1633526" y="4078580"/>
                  <a:pt x="1637924" y="4078116"/>
                  <a:pt x="1642322" y="4077674"/>
                </a:cubicBezTo>
                <a:cubicBezTo>
                  <a:pt x="1644170" y="4077485"/>
                  <a:pt x="1645219" y="4076745"/>
                  <a:pt x="1645469" y="4075462"/>
                </a:cubicBezTo>
                <a:cubicBezTo>
                  <a:pt x="1645506" y="4075270"/>
                  <a:pt x="1645556" y="4075013"/>
                  <a:pt x="1645618" y="4074693"/>
                </a:cubicBezTo>
                <a:cubicBezTo>
                  <a:pt x="1646878" y="4064302"/>
                  <a:pt x="1647266" y="4054906"/>
                  <a:pt x="1646643" y="4046508"/>
                </a:cubicBezTo>
                <a:cubicBezTo>
                  <a:pt x="1646528" y="4045162"/>
                  <a:pt x="1646048" y="4044488"/>
                  <a:pt x="1645181" y="4044488"/>
                </a:cubicBezTo>
                <a:cubicBezTo>
                  <a:pt x="1645057" y="4044488"/>
                  <a:pt x="1644593" y="4044488"/>
                  <a:pt x="1643788" y="4044488"/>
                </a:cubicBezTo>
                <a:close/>
                <a:moveTo>
                  <a:pt x="1683240" y="4043526"/>
                </a:moveTo>
                <a:cubicBezTo>
                  <a:pt x="1682868" y="4043526"/>
                  <a:pt x="1682269" y="4043592"/>
                  <a:pt x="1681440" y="4043719"/>
                </a:cubicBezTo>
                <a:cubicBezTo>
                  <a:pt x="1677445" y="4044381"/>
                  <a:pt x="1673453" y="4045076"/>
                  <a:pt x="1669454" y="4045739"/>
                </a:cubicBezTo>
                <a:cubicBezTo>
                  <a:pt x="1667671" y="4045991"/>
                  <a:pt x="1666701" y="4046540"/>
                  <a:pt x="1666543" y="4047374"/>
                </a:cubicBezTo>
                <a:cubicBezTo>
                  <a:pt x="1666482" y="4047694"/>
                  <a:pt x="1666492" y="4048112"/>
                  <a:pt x="1666584" y="4048624"/>
                </a:cubicBezTo>
                <a:cubicBezTo>
                  <a:pt x="1668675" y="4058488"/>
                  <a:pt x="1669695" y="4067768"/>
                  <a:pt x="1669910" y="4076424"/>
                </a:cubicBezTo>
                <a:cubicBezTo>
                  <a:pt x="1669924" y="4077707"/>
                  <a:pt x="1670298" y="4078348"/>
                  <a:pt x="1671048" y="4078348"/>
                </a:cubicBezTo>
                <a:cubicBezTo>
                  <a:pt x="1671423" y="4078348"/>
                  <a:pt x="1672159" y="4078249"/>
                  <a:pt x="1673257" y="4078059"/>
                </a:cubicBezTo>
                <a:cubicBezTo>
                  <a:pt x="1677649" y="4077145"/>
                  <a:pt x="1682029" y="4076185"/>
                  <a:pt x="1686417" y="4075270"/>
                </a:cubicBezTo>
                <a:cubicBezTo>
                  <a:pt x="1688248" y="4074828"/>
                  <a:pt x="1689249" y="4074115"/>
                  <a:pt x="1689425" y="4073153"/>
                </a:cubicBezTo>
                <a:cubicBezTo>
                  <a:pt x="1689472" y="4072897"/>
                  <a:pt x="1689506" y="4072544"/>
                  <a:pt x="1689525" y="4072095"/>
                </a:cubicBezTo>
                <a:cubicBezTo>
                  <a:pt x="1688828" y="4062031"/>
                  <a:pt x="1687477" y="4053034"/>
                  <a:pt x="1685164" y="4045161"/>
                </a:cubicBezTo>
                <a:cubicBezTo>
                  <a:pt x="1684800" y="4044074"/>
                  <a:pt x="1684168" y="4043526"/>
                  <a:pt x="1683240" y="4043526"/>
                </a:cubicBezTo>
                <a:close/>
                <a:moveTo>
                  <a:pt x="1600809" y="4040448"/>
                </a:moveTo>
                <a:cubicBezTo>
                  <a:pt x="1600314" y="4040448"/>
                  <a:pt x="1599695" y="4040934"/>
                  <a:pt x="1598931" y="4041891"/>
                </a:cubicBezTo>
                <a:cubicBezTo>
                  <a:pt x="1591242" y="4051984"/>
                  <a:pt x="1582484" y="4060533"/>
                  <a:pt x="1572347" y="4067189"/>
                </a:cubicBezTo>
                <a:cubicBezTo>
                  <a:pt x="1571472" y="4067761"/>
                  <a:pt x="1570991" y="4068280"/>
                  <a:pt x="1570895" y="4068729"/>
                </a:cubicBezTo>
                <a:cubicBezTo>
                  <a:pt x="1570785" y="4069242"/>
                  <a:pt x="1571208" y="4069990"/>
                  <a:pt x="1572196" y="4070941"/>
                </a:cubicBezTo>
                <a:cubicBezTo>
                  <a:pt x="1575491" y="4073858"/>
                  <a:pt x="1578704" y="4076877"/>
                  <a:pt x="1582014" y="4079791"/>
                </a:cubicBezTo>
                <a:cubicBezTo>
                  <a:pt x="1582984" y="4080551"/>
                  <a:pt x="1583708" y="4080945"/>
                  <a:pt x="1584208" y="4080945"/>
                </a:cubicBezTo>
                <a:cubicBezTo>
                  <a:pt x="1584646" y="4080945"/>
                  <a:pt x="1585365" y="4080617"/>
                  <a:pt x="1586379" y="4079983"/>
                </a:cubicBezTo>
                <a:cubicBezTo>
                  <a:pt x="1596788" y="4071794"/>
                  <a:pt x="1605996" y="4061634"/>
                  <a:pt x="1614371" y="4049875"/>
                </a:cubicBezTo>
                <a:cubicBezTo>
                  <a:pt x="1614904" y="4049108"/>
                  <a:pt x="1615197" y="4048560"/>
                  <a:pt x="1615262" y="4048239"/>
                </a:cubicBezTo>
                <a:cubicBezTo>
                  <a:pt x="1615380" y="4047662"/>
                  <a:pt x="1614883" y="4047077"/>
                  <a:pt x="1613758" y="4046508"/>
                </a:cubicBezTo>
                <a:cubicBezTo>
                  <a:pt x="1610224" y="4044836"/>
                  <a:pt x="1606732" y="4043084"/>
                  <a:pt x="1603206" y="4041410"/>
                </a:cubicBezTo>
                <a:cubicBezTo>
                  <a:pt x="1601974" y="4040778"/>
                  <a:pt x="1601180" y="4040448"/>
                  <a:pt x="1600809" y="4040448"/>
                </a:cubicBezTo>
                <a:close/>
                <a:moveTo>
                  <a:pt x="1720698" y="4040063"/>
                </a:moveTo>
                <a:cubicBezTo>
                  <a:pt x="1720327" y="4040063"/>
                  <a:pt x="1719512" y="4040327"/>
                  <a:pt x="1718244" y="4040833"/>
                </a:cubicBezTo>
                <a:cubicBezTo>
                  <a:pt x="1714327" y="4042446"/>
                  <a:pt x="1710435" y="4044126"/>
                  <a:pt x="1706511" y="4045739"/>
                </a:cubicBezTo>
                <a:cubicBezTo>
                  <a:pt x="1705030" y="4046371"/>
                  <a:pt x="1704254" y="4046925"/>
                  <a:pt x="1704173" y="4047374"/>
                </a:cubicBezTo>
                <a:cubicBezTo>
                  <a:pt x="1704104" y="4047759"/>
                  <a:pt x="1704302" y="4048341"/>
                  <a:pt x="1704791" y="4049105"/>
                </a:cubicBezTo>
                <a:cubicBezTo>
                  <a:pt x="1710435" y="4057456"/>
                  <a:pt x="1715130" y="4067393"/>
                  <a:pt x="1719438" y="4078636"/>
                </a:cubicBezTo>
                <a:cubicBezTo>
                  <a:pt x="1719778" y="4079596"/>
                  <a:pt x="1720186" y="4080079"/>
                  <a:pt x="1720686" y="4080079"/>
                </a:cubicBezTo>
                <a:cubicBezTo>
                  <a:pt x="1721124" y="4080079"/>
                  <a:pt x="1721951" y="4079783"/>
                  <a:pt x="1723180" y="4079214"/>
                </a:cubicBezTo>
                <a:cubicBezTo>
                  <a:pt x="1727623" y="4076935"/>
                  <a:pt x="1732016" y="4074568"/>
                  <a:pt x="1736448" y="4072288"/>
                </a:cubicBezTo>
                <a:cubicBezTo>
                  <a:pt x="1737956" y="4071528"/>
                  <a:pt x="1738751" y="4070845"/>
                  <a:pt x="1738849" y="4070268"/>
                </a:cubicBezTo>
                <a:cubicBezTo>
                  <a:pt x="1738914" y="4069883"/>
                  <a:pt x="1738770" y="4069302"/>
                  <a:pt x="1738395" y="4068536"/>
                </a:cubicBezTo>
                <a:cubicBezTo>
                  <a:pt x="1733945" y="4058321"/>
                  <a:pt x="1728773" y="4049111"/>
                  <a:pt x="1722350" y="4041217"/>
                </a:cubicBezTo>
                <a:cubicBezTo>
                  <a:pt x="1721735" y="4040454"/>
                  <a:pt x="1721193" y="4040063"/>
                  <a:pt x="1720698" y="4040063"/>
                </a:cubicBezTo>
                <a:close/>
                <a:moveTo>
                  <a:pt x="1869976" y="4029963"/>
                </a:moveTo>
                <a:cubicBezTo>
                  <a:pt x="1877097" y="4029963"/>
                  <a:pt x="1884218" y="4029963"/>
                  <a:pt x="1891338" y="4029963"/>
                </a:cubicBezTo>
                <a:cubicBezTo>
                  <a:pt x="1890321" y="4037787"/>
                  <a:pt x="1889304" y="4045610"/>
                  <a:pt x="1888287" y="4053434"/>
                </a:cubicBezTo>
                <a:cubicBezTo>
                  <a:pt x="1881121" y="4053434"/>
                  <a:pt x="1873954" y="4053434"/>
                  <a:pt x="1866788" y="4053434"/>
                </a:cubicBezTo>
                <a:cubicBezTo>
                  <a:pt x="1867851" y="4045610"/>
                  <a:pt x="1868914" y="4037787"/>
                  <a:pt x="1869976" y="4029963"/>
                </a:cubicBezTo>
                <a:close/>
                <a:moveTo>
                  <a:pt x="889520" y="4024182"/>
                </a:moveTo>
                <a:cubicBezTo>
                  <a:pt x="910014" y="4024182"/>
                  <a:pt x="930509" y="4024182"/>
                  <a:pt x="951004" y="4024182"/>
                </a:cubicBezTo>
                <a:cubicBezTo>
                  <a:pt x="948218" y="4031388"/>
                  <a:pt x="945433" y="4038593"/>
                  <a:pt x="942647" y="4045799"/>
                </a:cubicBezTo>
                <a:cubicBezTo>
                  <a:pt x="922032" y="4045799"/>
                  <a:pt x="901416" y="4045799"/>
                  <a:pt x="880801" y="4045799"/>
                </a:cubicBezTo>
                <a:cubicBezTo>
                  <a:pt x="883707" y="4038593"/>
                  <a:pt x="886613" y="4031388"/>
                  <a:pt x="889520" y="4024182"/>
                </a:cubicBezTo>
                <a:close/>
                <a:moveTo>
                  <a:pt x="1435142" y="4020921"/>
                </a:moveTo>
                <a:cubicBezTo>
                  <a:pt x="1463370" y="4020921"/>
                  <a:pt x="1491598" y="4020921"/>
                  <a:pt x="1519827" y="4020921"/>
                </a:cubicBezTo>
                <a:cubicBezTo>
                  <a:pt x="1517732" y="4029963"/>
                  <a:pt x="1515636" y="4039005"/>
                  <a:pt x="1513541" y="4048047"/>
                </a:cubicBezTo>
                <a:cubicBezTo>
                  <a:pt x="1485104" y="4048047"/>
                  <a:pt x="1456666" y="4048047"/>
                  <a:pt x="1428229" y="4048047"/>
                </a:cubicBezTo>
                <a:cubicBezTo>
                  <a:pt x="1430534" y="4039005"/>
                  <a:pt x="1432838" y="4029963"/>
                  <a:pt x="1435142" y="4020921"/>
                </a:cubicBezTo>
                <a:close/>
                <a:moveTo>
                  <a:pt x="1098331" y="4017202"/>
                </a:moveTo>
                <a:cubicBezTo>
                  <a:pt x="1099149" y="4017202"/>
                  <a:pt x="1101123" y="4017202"/>
                  <a:pt x="1104255" y="4017202"/>
                </a:cubicBezTo>
                <a:cubicBezTo>
                  <a:pt x="1119061" y="4017202"/>
                  <a:pt x="1133867" y="4017202"/>
                  <a:pt x="1148674" y="4017202"/>
                </a:cubicBezTo>
                <a:cubicBezTo>
                  <a:pt x="1142760" y="4025012"/>
                  <a:pt x="1136262" y="4032407"/>
                  <a:pt x="1128948" y="4039170"/>
                </a:cubicBezTo>
                <a:cubicBezTo>
                  <a:pt x="1125528" y="4042624"/>
                  <a:pt x="1122239" y="4045848"/>
                  <a:pt x="1118971" y="4048725"/>
                </a:cubicBezTo>
                <a:cubicBezTo>
                  <a:pt x="1115938" y="4051191"/>
                  <a:pt x="1112947" y="4053712"/>
                  <a:pt x="1109906" y="4056177"/>
                </a:cubicBezTo>
                <a:cubicBezTo>
                  <a:pt x="1108855" y="4054731"/>
                  <a:pt x="1107857" y="4053247"/>
                  <a:pt x="1106808" y="4051802"/>
                </a:cubicBezTo>
                <a:cubicBezTo>
                  <a:pt x="1103725" y="4046814"/>
                  <a:pt x="1101746" y="4040804"/>
                  <a:pt x="1100515" y="4033922"/>
                </a:cubicBezTo>
                <a:cubicBezTo>
                  <a:pt x="1099079" y="4027899"/>
                  <a:pt x="1098445" y="4022310"/>
                  <a:pt x="1098331" y="4017202"/>
                </a:cubicBezTo>
                <a:close/>
                <a:moveTo>
                  <a:pt x="705133" y="4017202"/>
                </a:moveTo>
                <a:cubicBezTo>
                  <a:pt x="705951" y="4017202"/>
                  <a:pt x="707926" y="4017202"/>
                  <a:pt x="711057" y="4017202"/>
                </a:cubicBezTo>
                <a:cubicBezTo>
                  <a:pt x="725863" y="4017202"/>
                  <a:pt x="740670" y="4017202"/>
                  <a:pt x="755476" y="4017202"/>
                </a:cubicBezTo>
                <a:cubicBezTo>
                  <a:pt x="748724" y="4025011"/>
                  <a:pt x="741432" y="4032406"/>
                  <a:pt x="733392" y="4039170"/>
                </a:cubicBezTo>
                <a:cubicBezTo>
                  <a:pt x="729600" y="4042624"/>
                  <a:pt x="725965" y="4045847"/>
                  <a:pt x="722388" y="4048725"/>
                </a:cubicBezTo>
                <a:cubicBezTo>
                  <a:pt x="719089" y="4051191"/>
                  <a:pt x="715828" y="4053712"/>
                  <a:pt x="712523" y="4056177"/>
                </a:cubicBezTo>
                <a:cubicBezTo>
                  <a:pt x="711626" y="4054731"/>
                  <a:pt x="710789" y="4053248"/>
                  <a:pt x="709895" y="4051802"/>
                </a:cubicBezTo>
                <a:cubicBezTo>
                  <a:pt x="707345" y="4046810"/>
                  <a:pt x="706014" y="4040810"/>
                  <a:pt x="705522" y="4033922"/>
                </a:cubicBezTo>
                <a:cubicBezTo>
                  <a:pt x="704732" y="4027892"/>
                  <a:pt x="704698" y="4022313"/>
                  <a:pt x="705133" y="4017202"/>
                </a:cubicBezTo>
                <a:close/>
                <a:moveTo>
                  <a:pt x="2246141" y="4014380"/>
                </a:moveTo>
                <a:cubicBezTo>
                  <a:pt x="2247246" y="4014380"/>
                  <a:pt x="2248351" y="4014380"/>
                  <a:pt x="2249456" y="4014380"/>
                </a:cubicBezTo>
                <a:cubicBezTo>
                  <a:pt x="2259770" y="4014380"/>
                  <a:pt x="2266703" y="4014512"/>
                  <a:pt x="2270257" y="4014765"/>
                </a:cubicBezTo>
                <a:cubicBezTo>
                  <a:pt x="2266574" y="4018134"/>
                  <a:pt x="2262692" y="4021470"/>
                  <a:pt x="2258450" y="4024576"/>
                </a:cubicBezTo>
                <a:cubicBezTo>
                  <a:pt x="2253782" y="4021474"/>
                  <a:pt x="2249736" y="4018005"/>
                  <a:pt x="2246141" y="4014380"/>
                </a:cubicBezTo>
                <a:close/>
                <a:moveTo>
                  <a:pt x="2040902" y="4014187"/>
                </a:moveTo>
                <a:cubicBezTo>
                  <a:pt x="2040533" y="4014187"/>
                  <a:pt x="2039904" y="4014385"/>
                  <a:pt x="2039008" y="4014765"/>
                </a:cubicBezTo>
                <a:cubicBezTo>
                  <a:pt x="2035509" y="4016315"/>
                  <a:pt x="2032036" y="4017929"/>
                  <a:pt x="2028532" y="4019478"/>
                </a:cubicBezTo>
                <a:cubicBezTo>
                  <a:pt x="2026918" y="4020237"/>
                  <a:pt x="2026094" y="4020889"/>
                  <a:pt x="2026046" y="4021402"/>
                </a:cubicBezTo>
                <a:cubicBezTo>
                  <a:pt x="2026016" y="4021722"/>
                  <a:pt x="2026181" y="4022207"/>
                  <a:pt x="2026557" y="4022845"/>
                </a:cubicBezTo>
                <a:cubicBezTo>
                  <a:pt x="2029702" y="4029941"/>
                  <a:pt x="2032260" y="4038250"/>
                  <a:pt x="2034554" y="4047662"/>
                </a:cubicBezTo>
                <a:cubicBezTo>
                  <a:pt x="2034770" y="4048752"/>
                  <a:pt x="2035180" y="4049298"/>
                  <a:pt x="2035800" y="4049298"/>
                </a:cubicBezTo>
                <a:cubicBezTo>
                  <a:pt x="2036234" y="4049298"/>
                  <a:pt x="2036933" y="4049067"/>
                  <a:pt x="2037906" y="4048624"/>
                </a:cubicBezTo>
                <a:cubicBezTo>
                  <a:pt x="2041748" y="4046695"/>
                  <a:pt x="2045548" y="4044688"/>
                  <a:pt x="2049382" y="4042757"/>
                </a:cubicBezTo>
                <a:cubicBezTo>
                  <a:pt x="2050735" y="4042188"/>
                  <a:pt x="2051436" y="4041538"/>
                  <a:pt x="2051497" y="4040833"/>
                </a:cubicBezTo>
                <a:cubicBezTo>
                  <a:pt x="2051530" y="4040448"/>
                  <a:pt x="2051457" y="4039902"/>
                  <a:pt x="2051267" y="4039197"/>
                </a:cubicBezTo>
                <a:cubicBezTo>
                  <a:pt x="2049034" y="4030875"/>
                  <a:pt x="2046222" y="4023010"/>
                  <a:pt x="2042514" y="4015726"/>
                </a:cubicBezTo>
                <a:cubicBezTo>
                  <a:pt x="2042045" y="4014704"/>
                  <a:pt x="2041516" y="4014187"/>
                  <a:pt x="2040902" y="4014187"/>
                </a:cubicBezTo>
                <a:close/>
                <a:moveTo>
                  <a:pt x="1973591" y="4014187"/>
                </a:moveTo>
                <a:cubicBezTo>
                  <a:pt x="1972572" y="4018418"/>
                  <a:pt x="1971384" y="4022242"/>
                  <a:pt x="1969952" y="4025634"/>
                </a:cubicBezTo>
                <a:cubicBezTo>
                  <a:pt x="1965370" y="4036133"/>
                  <a:pt x="1959590" y="4046568"/>
                  <a:pt x="1952228" y="4056705"/>
                </a:cubicBezTo>
                <a:cubicBezTo>
                  <a:pt x="1956658" y="4058854"/>
                  <a:pt x="1960115" y="4061284"/>
                  <a:pt x="1962719" y="4063823"/>
                </a:cubicBezTo>
                <a:cubicBezTo>
                  <a:pt x="1964301" y="4065411"/>
                  <a:pt x="1965413" y="4066227"/>
                  <a:pt x="1966098" y="4066227"/>
                </a:cubicBezTo>
                <a:cubicBezTo>
                  <a:pt x="1966720" y="4066227"/>
                  <a:pt x="1967922" y="4065028"/>
                  <a:pt x="1969750" y="4062668"/>
                </a:cubicBezTo>
                <a:cubicBezTo>
                  <a:pt x="1975038" y="4055078"/>
                  <a:pt x="1980227" y="4045108"/>
                  <a:pt x="1985632" y="4032945"/>
                </a:cubicBezTo>
                <a:cubicBezTo>
                  <a:pt x="1987506" y="4028786"/>
                  <a:pt x="1988809" y="4026333"/>
                  <a:pt x="1989627" y="4025634"/>
                </a:cubicBezTo>
                <a:cubicBezTo>
                  <a:pt x="1990870" y="4024426"/>
                  <a:pt x="1991524" y="4023358"/>
                  <a:pt x="1991616" y="4022460"/>
                </a:cubicBezTo>
                <a:cubicBezTo>
                  <a:pt x="1991715" y="4021498"/>
                  <a:pt x="1990510" y="4020423"/>
                  <a:pt x="1987978" y="4019285"/>
                </a:cubicBezTo>
                <a:cubicBezTo>
                  <a:pt x="1982846" y="4017140"/>
                  <a:pt x="1978070" y="4015386"/>
                  <a:pt x="1973591" y="4014187"/>
                </a:cubicBezTo>
                <a:close/>
                <a:moveTo>
                  <a:pt x="1285270" y="4005055"/>
                </a:moveTo>
                <a:cubicBezTo>
                  <a:pt x="1276586" y="4034293"/>
                  <a:pt x="1267903" y="4063530"/>
                  <a:pt x="1259219" y="4092768"/>
                </a:cubicBezTo>
                <a:cubicBezTo>
                  <a:pt x="1241021" y="4092768"/>
                  <a:pt x="1222822" y="4092768"/>
                  <a:pt x="1204624" y="4092768"/>
                </a:cubicBezTo>
                <a:cubicBezTo>
                  <a:pt x="1203598" y="4096062"/>
                  <a:pt x="1202571" y="4099357"/>
                  <a:pt x="1201544" y="4102651"/>
                </a:cubicBezTo>
                <a:cubicBezTo>
                  <a:pt x="1223084" y="4102651"/>
                  <a:pt x="1244623" y="4102651"/>
                  <a:pt x="1266162" y="4102651"/>
                </a:cubicBezTo>
                <a:cubicBezTo>
                  <a:pt x="1275738" y="4070119"/>
                  <a:pt x="1285315" y="4037587"/>
                  <a:pt x="1294891" y="4005055"/>
                </a:cubicBezTo>
                <a:cubicBezTo>
                  <a:pt x="1291684" y="4005055"/>
                  <a:pt x="1288477" y="4005055"/>
                  <a:pt x="1285270" y="4005055"/>
                </a:cubicBezTo>
                <a:close/>
                <a:moveTo>
                  <a:pt x="1162482" y="4000528"/>
                </a:moveTo>
                <a:cubicBezTo>
                  <a:pt x="1158773" y="4003021"/>
                  <a:pt x="1155105" y="4005582"/>
                  <a:pt x="1151386" y="4008073"/>
                </a:cubicBezTo>
                <a:cubicBezTo>
                  <a:pt x="1136727" y="4008073"/>
                  <a:pt x="1122068" y="4008073"/>
                  <a:pt x="1107408" y="4008073"/>
                </a:cubicBezTo>
                <a:cubicBezTo>
                  <a:pt x="1098821" y="4008073"/>
                  <a:pt x="1091718" y="4007553"/>
                  <a:pt x="1086092" y="4006564"/>
                </a:cubicBezTo>
                <a:cubicBezTo>
                  <a:pt x="1085909" y="4010362"/>
                  <a:pt x="1085671" y="4014158"/>
                  <a:pt x="1085496" y="4017957"/>
                </a:cubicBezTo>
                <a:cubicBezTo>
                  <a:pt x="1087596" y="4017701"/>
                  <a:pt x="1089558" y="4017506"/>
                  <a:pt x="1091382" y="4017392"/>
                </a:cubicBezTo>
                <a:cubicBezTo>
                  <a:pt x="1090359" y="4022384"/>
                  <a:pt x="1090152" y="4028227"/>
                  <a:pt x="1090977" y="4034905"/>
                </a:cubicBezTo>
                <a:cubicBezTo>
                  <a:pt x="1091654" y="4042764"/>
                  <a:pt x="1093415" y="4050209"/>
                  <a:pt x="1096684" y="4057101"/>
                </a:cubicBezTo>
                <a:cubicBezTo>
                  <a:pt x="1097754" y="4059725"/>
                  <a:pt x="1098910" y="4061730"/>
                  <a:pt x="1100281" y="4063032"/>
                </a:cubicBezTo>
                <a:cubicBezTo>
                  <a:pt x="1095654" y="4065587"/>
                  <a:pt x="1090947" y="4068171"/>
                  <a:pt x="1086071" y="4070616"/>
                </a:cubicBezTo>
                <a:cubicBezTo>
                  <a:pt x="1075927" y="4075036"/>
                  <a:pt x="1067601" y="4078550"/>
                  <a:pt x="1061000" y="4080903"/>
                </a:cubicBezTo>
                <a:cubicBezTo>
                  <a:pt x="1054273" y="4083730"/>
                  <a:pt x="1043353" y="4087266"/>
                  <a:pt x="1028133" y="4091217"/>
                </a:cubicBezTo>
                <a:cubicBezTo>
                  <a:pt x="1028173" y="4093268"/>
                  <a:pt x="1028174" y="4095319"/>
                  <a:pt x="1028216" y="4097370"/>
                </a:cubicBezTo>
                <a:cubicBezTo>
                  <a:pt x="1040269" y="4095348"/>
                  <a:pt x="1050869" y="4092676"/>
                  <a:pt x="1060073" y="4089581"/>
                </a:cubicBezTo>
                <a:cubicBezTo>
                  <a:pt x="1068777" y="4086896"/>
                  <a:pt x="1077633" y="4083468"/>
                  <a:pt x="1086735" y="4079556"/>
                </a:cubicBezTo>
                <a:cubicBezTo>
                  <a:pt x="1093335" y="4076561"/>
                  <a:pt x="1099306" y="4073311"/>
                  <a:pt x="1104761" y="4070018"/>
                </a:cubicBezTo>
                <a:cubicBezTo>
                  <a:pt x="1105039" y="4070927"/>
                  <a:pt x="1105726" y="4071912"/>
                  <a:pt x="1106886" y="4072925"/>
                </a:cubicBezTo>
                <a:cubicBezTo>
                  <a:pt x="1110779" y="4077577"/>
                  <a:pt x="1115681" y="4081687"/>
                  <a:pt x="1121839" y="4084958"/>
                </a:cubicBezTo>
                <a:cubicBezTo>
                  <a:pt x="1127976" y="4088675"/>
                  <a:pt x="1135955" y="4092428"/>
                  <a:pt x="1145944" y="4095861"/>
                </a:cubicBezTo>
                <a:cubicBezTo>
                  <a:pt x="1149625" y="4092158"/>
                  <a:pt x="1154119" y="4089984"/>
                  <a:pt x="1159502" y="4089434"/>
                </a:cubicBezTo>
                <a:cubicBezTo>
                  <a:pt x="1160154" y="4087421"/>
                  <a:pt x="1160807" y="4085408"/>
                  <a:pt x="1161459" y="4083395"/>
                </a:cubicBezTo>
                <a:cubicBezTo>
                  <a:pt x="1150949" y="4080844"/>
                  <a:pt x="1142168" y="4078003"/>
                  <a:pt x="1135025" y="4075158"/>
                </a:cubicBezTo>
                <a:cubicBezTo>
                  <a:pt x="1128670" y="4071809"/>
                  <a:pt x="1123053" y="4068013"/>
                  <a:pt x="1117966" y="4064096"/>
                </a:cubicBezTo>
                <a:cubicBezTo>
                  <a:pt x="1117568" y="4063586"/>
                  <a:pt x="1116908" y="4063169"/>
                  <a:pt x="1115963" y="4062876"/>
                </a:cubicBezTo>
                <a:cubicBezTo>
                  <a:pt x="1120181" y="4060398"/>
                  <a:pt x="1125164" y="4056427"/>
                  <a:pt x="1131044" y="4051143"/>
                </a:cubicBezTo>
                <a:cubicBezTo>
                  <a:pt x="1139603" y="4043986"/>
                  <a:pt x="1148859" y="4034286"/>
                  <a:pt x="1159099" y="4022352"/>
                </a:cubicBezTo>
                <a:cubicBezTo>
                  <a:pt x="1161604" y="4021710"/>
                  <a:pt x="1164168" y="4020628"/>
                  <a:pt x="1166824" y="4019180"/>
                </a:cubicBezTo>
                <a:cubicBezTo>
                  <a:pt x="1170020" y="4017708"/>
                  <a:pt x="1171848" y="4016200"/>
                  <a:pt x="1172334" y="4014713"/>
                </a:cubicBezTo>
                <a:cubicBezTo>
                  <a:pt x="1172913" y="4012944"/>
                  <a:pt x="1172621" y="4011513"/>
                  <a:pt x="1171426" y="4010460"/>
                </a:cubicBezTo>
                <a:cubicBezTo>
                  <a:pt x="1169459" y="4007777"/>
                  <a:pt x="1166550" y="4004398"/>
                  <a:pt x="1162482" y="4000528"/>
                </a:cubicBezTo>
                <a:close/>
                <a:moveTo>
                  <a:pt x="771075" y="4000528"/>
                </a:moveTo>
                <a:cubicBezTo>
                  <a:pt x="767097" y="4003021"/>
                  <a:pt x="763156" y="4005581"/>
                  <a:pt x="759169" y="4008073"/>
                </a:cubicBezTo>
                <a:cubicBezTo>
                  <a:pt x="744510" y="4008073"/>
                  <a:pt x="729851" y="4008073"/>
                  <a:pt x="715191" y="4008073"/>
                </a:cubicBezTo>
                <a:cubicBezTo>
                  <a:pt x="706604" y="4008073"/>
                  <a:pt x="699555" y="4007552"/>
                  <a:pt x="694037" y="4006564"/>
                </a:cubicBezTo>
                <a:cubicBezTo>
                  <a:pt x="693446" y="4010364"/>
                  <a:pt x="692801" y="4014156"/>
                  <a:pt x="692217" y="4017957"/>
                </a:cubicBezTo>
                <a:cubicBezTo>
                  <a:pt x="694345" y="4017701"/>
                  <a:pt x="696327" y="4017506"/>
                  <a:pt x="698164" y="4017392"/>
                </a:cubicBezTo>
                <a:cubicBezTo>
                  <a:pt x="696604" y="4022385"/>
                  <a:pt x="695770" y="4028220"/>
                  <a:pt x="695878" y="4034905"/>
                </a:cubicBezTo>
                <a:cubicBezTo>
                  <a:pt x="695711" y="4042770"/>
                  <a:pt x="696670" y="4050202"/>
                  <a:pt x="699201" y="4057101"/>
                </a:cubicBezTo>
                <a:cubicBezTo>
                  <a:pt x="699990" y="4059727"/>
                  <a:pt x="700930" y="4061730"/>
                  <a:pt x="702162" y="4063032"/>
                </a:cubicBezTo>
                <a:cubicBezTo>
                  <a:pt x="697258" y="4065587"/>
                  <a:pt x="692277" y="4068170"/>
                  <a:pt x="687137" y="4070616"/>
                </a:cubicBezTo>
                <a:cubicBezTo>
                  <a:pt x="676514" y="4075037"/>
                  <a:pt x="667818" y="4078549"/>
                  <a:pt x="660961" y="4080903"/>
                </a:cubicBezTo>
                <a:cubicBezTo>
                  <a:pt x="653927" y="4083731"/>
                  <a:pt x="642637" y="4087264"/>
                  <a:pt x="626986" y="4091217"/>
                </a:cubicBezTo>
                <a:cubicBezTo>
                  <a:pt x="626806" y="4093269"/>
                  <a:pt x="626586" y="4095318"/>
                  <a:pt x="626409" y="4097370"/>
                </a:cubicBezTo>
                <a:cubicBezTo>
                  <a:pt x="638682" y="4095347"/>
                  <a:pt x="649562" y="4092678"/>
                  <a:pt x="659102" y="4089581"/>
                </a:cubicBezTo>
                <a:cubicBezTo>
                  <a:pt x="668098" y="4086895"/>
                  <a:pt x="677315" y="4083469"/>
                  <a:pt x="686841" y="4079556"/>
                </a:cubicBezTo>
                <a:cubicBezTo>
                  <a:pt x="693765" y="4076560"/>
                  <a:pt x="700081" y="4073312"/>
                  <a:pt x="705891" y="4070018"/>
                </a:cubicBezTo>
                <a:cubicBezTo>
                  <a:pt x="706071" y="4070928"/>
                  <a:pt x="706653" y="4071912"/>
                  <a:pt x="707703" y="4072925"/>
                </a:cubicBezTo>
                <a:cubicBezTo>
                  <a:pt x="711098" y="4077578"/>
                  <a:pt x="715561" y="4081689"/>
                  <a:pt x="721364" y="4084958"/>
                </a:cubicBezTo>
                <a:cubicBezTo>
                  <a:pt x="727100" y="4088674"/>
                  <a:pt x="734683" y="4092430"/>
                  <a:pt x="744299" y="4095861"/>
                </a:cubicBezTo>
                <a:cubicBezTo>
                  <a:pt x="748377" y="4092158"/>
                  <a:pt x="753104" y="4089984"/>
                  <a:pt x="758547" y="4089434"/>
                </a:cubicBezTo>
                <a:cubicBezTo>
                  <a:pt x="759415" y="4087421"/>
                  <a:pt x="760284" y="4085408"/>
                  <a:pt x="761152" y="4083395"/>
                </a:cubicBezTo>
                <a:cubicBezTo>
                  <a:pt x="750921" y="4080845"/>
                  <a:pt x="742437" y="4078002"/>
                  <a:pt x="735603" y="4075158"/>
                </a:cubicBezTo>
                <a:cubicBezTo>
                  <a:pt x="729611" y="4071811"/>
                  <a:pt x="724397" y="4068012"/>
                  <a:pt x="719732" y="4064096"/>
                </a:cubicBezTo>
                <a:cubicBezTo>
                  <a:pt x="719388" y="4063586"/>
                  <a:pt x="718773" y="4063169"/>
                  <a:pt x="717860" y="4062876"/>
                </a:cubicBezTo>
                <a:cubicBezTo>
                  <a:pt x="722345" y="4060397"/>
                  <a:pt x="727754" y="4056428"/>
                  <a:pt x="734201" y="4051143"/>
                </a:cubicBezTo>
                <a:cubicBezTo>
                  <a:pt x="743530" y="4043984"/>
                  <a:pt x="753827" y="4034286"/>
                  <a:pt x="765348" y="4022352"/>
                </a:cubicBezTo>
                <a:cubicBezTo>
                  <a:pt x="767923" y="4021710"/>
                  <a:pt x="770601" y="4020628"/>
                  <a:pt x="773414" y="4019180"/>
                </a:cubicBezTo>
                <a:cubicBezTo>
                  <a:pt x="776769" y="4017707"/>
                  <a:pt x="778757" y="4016200"/>
                  <a:pt x="779403" y="4014713"/>
                </a:cubicBezTo>
                <a:cubicBezTo>
                  <a:pt x="780172" y="4012944"/>
                  <a:pt x="780034" y="4011513"/>
                  <a:pt x="778952" y="4010460"/>
                </a:cubicBezTo>
                <a:cubicBezTo>
                  <a:pt x="777272" y="4007776"/>
                  <a:pt x="774728" y="4004399"/>
                  <a:pt x="771075" y="4000528"/>
                </a:cubicBezTo>
                <a:close/>
                <a:moveTo>
                  <a:pt x="2209990" y="3994564"/>
                </a:moveTo>
                <a:cubicBezTo>
                  <a:pt x="2225742" y="3994564"/>
                  <a:pt x="2241495" y="3994564"/>
                  <a:pt x="2257248" y="3994564"/>
                </a:cubicBezTo>
                <a:cubicBezTo>
                  <a:pt x="2257158" y="3997482"/>
                  <a:pt x="2257068" y="4000400"/>
                  <a:pt x="2256979" y="4003318"/>
                </a:cubicBezTo>
                <a:cubicBezTo>
                  <a:pt x="2241188" y="4003318"/>
                  <a:pt x="2225398" y="4003318"/>
                  <a:pt x="2209607" y="4003318"/>
                </a:cubicBezTo>
                <a:cubicBezTo>
                  <a:pt x="2209734" y="4000400"/>
                  <a:pt x="2209862" y="3997482"/>
                  <a:pt x="2209990" y="3994564"/>
                </a:cubicBezTo>
                <a:close/>
                <a:moveTo>
                  <a:pt x="915080" y="3992983"/>
                </a:moveTo>
                <a:cubicBezTo>
                  <a:pt x="911844" y="3998770"/>
                  <a:pt x="909145" y="4003126"/>
                  <a:pt x="906914" y="4006005"/>
                </a:cubicBezTo>
                <a:cubicBezTo>
                  <a:pt x="904237" y="4009158"/>
                  <a:pt x="901022" y="4012146"/>
                  <a:pt x="897178" y="4014864"/>
                </a:cubicBezTo>
                <a:cubicBezTo>
                  <a:pt x="896145" y="4014864"/>
                  <a:pt x="895111" y="4014864"/>
                  <a:pt x="894078" y="4014864"/>
                </a:cubicBezTo>
                <a:cubicBezTo>
                  <a:pt x="890428" y="4012885"/>
                  <a:pt x="886836" y="4010808"/>
                  <a:pt x="883197" y="4008828"/>
                </a:cubicBezTo>
                <a:cubicBezTo>
                  <a:pt x="871989" y="4036380"/>
                  <a:pt x="860782" y="4063932"/>
                  <a:pt x="849574" y="4091484"/>
                </a:cubicBezTo>
                <a:cubicBezTo>
                  <a:pt x="848387" y="4094402"/>
                  <a:pt x="849160" y="4095861"/>
                  <a:pt x="851892" y="4095861"/>
                </a:cubicBezTo>
                <a:cubicBezTo>
                  <a:pt x="853424" y="4095861"/>
                  <a:pt x="855478" y="4095396"/>
                  <a:pt x="858066" y="4094502"/>
                </a:cubicBezTo>
                <a:cubicBezTo>
                  <a:pt x="860517" y="4093557"/>
                  <a:pt x="862151" y="4092035"/>
                  <a:pt x="862982" y="4089975"/>
                </a:cubicBezTo>
                <a:cubicBezTo>
                  <a:pt x="863408" y="4088919"/>
                  <a:pt x="863834" y="4087863"/>
                  <a:pt x="864260" y="4086807"/>
                </a:cubicBezTo>
                <a:cubicBezTo>
                  <a:pt x="885105" y="4086807"/>
                  <a:pt x="905949" y="4086807"/>
                  <a:pt x="926794" y="4086807"/>
                </a:cubicBezTo>
                <a:cubicBezTo>
                  <a:pt x="926191" y="4088366"/>
                  <a:pt x="925588" y="4089925"/>
                  <a:pt x="924986" y="4091484"/>
                </a:cubicBezTo>
                <a:cubicBezTo>
                  <a:pt x="924052" y="4093899"/>
                  <a:pt x="925200" y="4095107"/>
                  <a:pt x="928429" y="4095107"/>
                </a:cubicBezTo>
                <a:cubicBezTo>
                  <a:pt x="934122" y="4094136"/>
                  <a:pt x="937623" y="4091907"/>
                  <a:pt x="938941" y="4088466"/>
                </a:cubicBezTo>
                <a:cubicBezTo>
                  <a:pt x="947001" y="4067431"/>
                  <a:pt x="955061" y="4046396"/>
                  <a:pt x="963121" y="4025361"/>
                </a:cubicBezTo>
                <a:cubicBezTo>
                  <a:pt x="967210" y="4023246"/>
                  <a:pt x="969630" y="4021119"/>
                  <a:pt x="970419" y="4019051"/>
                </a:cubicBezTo>
                <a:cubicBezTo>
                  <a:pt x="971248" y="4016881"/>
                  <a:pt x="968670" y="4013412"/>
                  <a:pt x="962562" y="4008828"/>
                </a:cubicBezTo>
                <a:cubicBezTo>
                  <a:pt x="959990" y="4010825"/>
                  <a:pt x="957451" y="4012867"/>
                  <a:pt x="954874" y="4014864"/>
                </a:cubicBezTo>
                <a:cubicBezTo>
                  <a:pt x="938255" y="4014864"/>
                  <a:pt x="921636" y="4014864"/>
                  <a:pt x="905018" y="4014864"/>
                </a:cubicBezTo>
                <a:cubicBezTo>
                  <a:pt x="910117" y="4013192"/>
                  <a:pt x="914869" y="4010441"/>
                  <a:pt x="919356" y="4006753"/>
                </a:cubicBezTo>
                <a:cubicBezTo>
                  <a:pt x="926596" y="4006210"/>
                  <a:pt x="930769" y="4004515"/>
                  <a:pt x="931880" y="4001697"/>
                </a:cubicBezTo>
                <a:cubicBezTo>
                  <a:pt x="933067" y="3998685"/>
                  <a:pt x="927473" y="3995733"/>
                  <a:pt x="915080" y="3992983"/>
                </a:cubicBezTo>
                <a:close/>
                <a:moveTo>
                  <a:pt x="1875282" y="3990909"/>
                </a:moveTo>
                <a:cubicBezTo>
                  <a:pt x="1882326" y="3990909"/>
                  <a:pt x="1889372" y="3990909"/>
                  <a:pt x="1896417" y="3990909"/>
                </a:cubicBezTo>
                <a:cubicBezTo>
                  <a:pt x="1895458" y="3998283"/>
                  <a:pt x="1894499" y="4005658"/>
                  <a:pt x="1893540" y="4013033"/>
                </a:cubicBezTo>
                <a:cubicBezTo>
                  <a:pt x="1886452" y="4013033"/>
                  <a:pt x="1879364" y="4013033"/>
                  <a:pt x="1872276" y="4013033"/>
                </a:cubicBezTo>
                <a:cubicBezTo>
                  <a:pt x="1873278" y="4005658"/>
                  <a:pt x="1874280" y="3998283"/>
                  <a:pt x="1875282" y="3990909"/>
                </a:cubicBezTo>
                <a:close/>
                <a:moveTo>
                  <a:pt x="2195535" y="3982732"/>
                </a:moveTo>
                <a:cubicBezTo>
                  <a:pt x="2194683" y="3982732"/>
                  <a:pt x="2194132" y="3982830"/>
                  <a:pt x="2193878" y="3983021"/>
                </a:cubicBezTo>
                <a:cubicBezTo>
                  <a:pt x="2193624" y="3983211"/>
                  <a:pt x="2193474" y="3983822"/>
                  <a:pt x="2193425" y="3984848"/>
                </a:cubicBezTo>
                <a:cubicBezTo>
                  <a:pt x="2193386" y="3988215"/>
                  <a:pt x="2193340" y="3991582"/>
                  <a:pt x="2193302" y="3994949"/>
                </a:cubicBezTo>
                <a:cubicBezTo>
                  <a:pt x="2193180" y="3997482"/>
                  <a:pt x="2193058" y="4000015"/>
                  <a:pt x="2192935" y="4002548"/>
                </a:cubicBezTo>
                <a:cubicBezTo>
                  <a:pt x="2192650" y="4005882"/>
                  <a:pt x="2192370" y="4009218"/>
                  <a:pt x="2192084" y="4012552"/>
                </a:cubicBezTo>
                <a:cubicBezTo>
                  <a:pt x="2192037" y="4013514"/>
                  <a:pt x="2192098" y="4014125"/>
                  <a:pt x="2192272" y="4014380"/>
                </a:cubicBezTo>
                <a:cubicBezTo>
                  <a:pt x="2192446" y="4014635"/>
                  <a:pt x="2193021" y="4014765"/>
                  <a:pt x="2194003" y="4014765"/>
                </a:cubicBezTo>
                <a:cubicBezTo>
                  <a:pt x="2201560" y="4014638"/>
                  <a:pt x="2209118" y="4014506"/>
                  <a:pt x="2216674" y="4014380"/>
                </a:cubicBezTo>
                <a:cubicBezTo>
                  <a:pt x="2217257" y="4014380"/>
                  <a:pt x="2217840" y="4014380"/>
                  <a:pt x="2218424" y="4014380"/>
                </a:cubicBezTo>
                <a:cubicBezTo>
                  <a:pt x="2207261" y="4023728"/>
                  <a:pt x="2192620" y="4031503"/>
                  <a:pt x="2174214" y="4037177"/>
                </a:cubicBezTo>
                <a:cubicBezTo>
                  <a:pt x="2176570" y="4039786"/>
                  <a:pt x="2178659" y="4043189"/>
                  <a:pt x="2180648" y="4047278"/>
                </a:cubicBezTo>
                <a:cubicBezTo>
                  <a:pt x="2182021" y="4049897"/>
                  <a:pt x="2183144" y="4051222"/>
                  <a:pt x="2184074" y="4051222"/>
                </a:cubicBezTo>
                <a:cubicBezTo>
                  <a:pt x="2184508" y="4051222"/>
                  <a:pt x="2185858" y="4050760"/>
                  <a:pt x="2188139" y="4049875"/>
                </a:cubicBezTo>
                <a:cubicBezTo>
                  <a:pt x="2201457" y="4044193"/>
                  <a:pt x="2212910" y="4036338"/>
                  <a:pt x="2222810" y="4026788"/>
                </a:cubicBezTo>
                <a:cubicBezTo>
                  <a:pt x="2221954" y="4041987"/>
                  <a:pt x="2221525" y="4049715"/>
                  <a:pt x="2221514" y="4049971"/>
                </a:cubicBezTo>
                <a:cubicBezTo>
                  <a:pt x="2221476" y="4050933"/>
                  <a:pt x="2221542" y="4051544"/>
                  <a:pt x="2221721" y="4051799"/>
                </a:cubicBezTo>
                <a:cubicBezTo>
                  <a:pt x="2221898" y="4052054"/>
                  <a:pt x="2222480" y="4052183"/>
                  <a:pt x="2223473" y="4052183"/>
                </a:cubicBezTo>
                <a:cubicBezTo>
                  <a:pt x="2227660" y="4052183"/>
                  <a:pt x="2231846" y="4052183"/>
                  <a:pt x="2236033" y="4052183"/>
                </a:cubicBezTo>
                <a:cubicBezTo>
                  <a:pt x="2237087" y="4052183"/>
                  <a:pt x="2237741" y="4052069"/>
                  <a:pt x="2237998" y="4051847"/>
                </a:cubicBezTo>
                <a:cubicBezTo>
                  <a:pt x="2238256" y="4051624"/>
                  <a:pt x="2238401" y="4050997"/>
                  <a:pt x="2238437" y="4049971"/>
                </a:cubicBezTo>
                <a:cubicBezTo>
                  <a:pt x="2238451" y="4049586"/>
                  <a:pt x="2238482" y="4046989"/>
                  <a:pt x="2238527" y="4042179"/>
                </a:cubicBezTo>
                <a:cubicBezTo>
                  <a:pt x="2238574" y="4035510"/>
                  <a:pt x="2238661" y="4029706"/>
                  <a:pt x="2238774" y="4024768"/>
                </a:cubicBezTo>
                <a:cubicBezTo>
                  <a:pt x="2247374" y="4035029"/>
                  <a:pt x="2258874" y="4043829"/>
                  <a:pt x="2273659" y="4050644"/>
                </a:cubicBezTo>
                <a:cubicBezTo>
                  <a:pt x="2275872" y="4051656"/>
                  <a:pt x="2277310" y="4052183"/>
                  <a:pt x="2277992" y="4052183"/>
                </a:cubicBezTo>
                <a:cubicBezTo>
                  <a:pt x="2278984" y="4052183"/>
                  <a:pt x="2280334" y="4050664"/>
                  <a:pt x="2282099" y="4047662"/>
                </a:cubicBezTo>
                <a:cubicBezTo>
                  <a:pt x="2284521" y="4043449"/>
                  <a:pt x="2286832" y="4040172"/>
                  <a:pt x="2289186" y="4037947"/>
                </a:cubicBezTo>
                <a:cubicBezTo>
                  <a:pt x="2283102" y="4036244"/>
                  <a:pt x="2276978" y="4033900"/>
                  <a:pt x="2270741" y="4031117"/>
                </a:cubicBezTo>
                <a:cubicBezTo>
                  <a:pt x="2275039" y="4028075"/>
                  <a:pt x="2278604" y="4025322"/>
                  <a:pt x="2281572" y="4023037"/>
                </a:cubicBezTo>
                <a:cubicBezTo>
                  <a:pt x="2283848" y="4021133"/>
                  <a:pt x="2285362" y="4019986"/>
                  <a:pt x="2286170" y="4019670"/>
                </a:cubicBezTo>
                <a:cubicBezTo>
                  <a:pt x="2287533" y="4019292"/>
                  <a:pt x="2288226" y="4018484"/>
                  <a:pt x="2288252" y="4017266"/>
                </a:cubicBezTo>
                <a:cubicBezTo>
                  <a:pt x="2288271" y="4016432"/>
                  <a:pt x="2287805" y="4015590"/>
                  <a:pt x="2286834" y="4014765"/>
                </a:cubicBezTo>
                <a:cubicBezTo>
                  <a:pt x="2282828" y="4011658"/>
                  <a:pt x="2279284" y="4009033"/>
                  <a:pt x="2276071" y="4007069"/>
                </a:cubicBezTo>
                <a:cubicBezTo>
                  <a:pt x="2274966" y="4008985"/>
                  <a:pt x="2274278" y="4010182"/>
                  <a:pt x="2273956" y="4010628"/>
                </a:cubicBezTo>
                <a:cubicBezTo>
                  <a:pt x="2273860" y="4009538"/>
                  <a:pt x="2273871" y="4006844"/>
                  <a:pt x="2273983" y="4002548"/>
                </a:cubicBezTo>
                <a:cubicBezTo>
                  <a:pt x="2274049" y="4000015"/>
                  <a:pt x="2274115" y="3997482"/>
                  <a:pt x="2274181" y="3994949"/>
                </a:cubicBezTo>
                <a:cubicBezTo>
                  <a:pt x="2274393" y="3991582"/>
                  <a:pt x="2274598" y="3988215"/>
                  <a:pt x="2274810" y="3984848"/>
                </a:cubicBezTo>
                <a:cubicBezTo>
                  <a:pt x="2274833" y="3983951"/>
                  <a:pt x="2274759" y="3983372"/>
                  <a:pt x="2274581" y="3983117"/>
                </a:cubicBezTo>
                <a:cubicBezTo>
                  <a:pt x="2274403" y="3982862"/>
                  <a:pt x="2273800" y="3982732"/>
                  <a:pt x="2272765" y="3982732"/>
                </a:cubicBezTo>
                <a:cubicBezTo>
                  <a:pt x="2265336" y="3982858"/>
                  <a:pt x="2257908" y="3982991"/>
                  <a:pt x="2250478" y="3983117"/>
                </a:cubicBezTo>
                <a:cubicBezTo>
                  <a:pt x="2239644" y="3983117"/>
                  <a:pt x="2228810" y="3983117"/>
                  <a:pt x="2217976" y="3983117"/>
                </a:cubicBezTo>
                <a:cubicBezTo>
                  <a:pt x="2210495" y="3982991"/>
                  <a:pt x="2203015" y="3982858"/>
                  <a:pt x="2195535" y="3982732"/>
                </a:cubicBezTo>
                <a:close/>
                <a:moveTo>
                  <a:pt x="1446589" y="3975999"/>
                </a:moveTo>
                <a:cubicBezTo>
                  <a:pt x="1474471" y="3975999"/>
                  <a:pt x="1502354" y="3975999"/>
                  <a:pt x="1530236" y="3975999"/>
                </a:cubicBezTo>
                <a:cubicBezTo>
                  <a:pt x="1528215" y="3984720"/>
                  <a:pt x="1526194" y="3993442"/>
                  <a:pt x="1524173" y="4002163"/>
                </a:cubicBezTo>
                <a:cubicBezTo>
                  <a:pt x="1496089" y="4002163"/>
                  <a:pt x="1468006" y="4002163"/>
                  <a:pt x="1439922" y="4002163"/>
                </a:cubicBezTo>
                <a:cubicBezTo>
                  <a:pt x="1442144" y="3993442"/>
                  <a:pt x="1444367" y="3984720"/>
                  <a:pt x="1446589" y="3975999"/>
                </a:cubicBezTo>
                <a:close/>
                <a:moveTo>
                  <a:pt x="1686276" y="3953201"/>
                </a:moveTo>
                <a:cubicBezTo>
                  <a:pt x="1698077" y="3953201"/>
                  <a:pt x="1709878" y="3953201"/>
                  <a:pt x="1721678" y="3953201"/>
                </a:cubicBezTo>
                <a:cubicBezTo>
                  <a:pt x="1720865" y="3957722"/>
                  <a:pt x="1720051" y="3962243"/>
                  <a:pt x="1719238" y="3966764"/>
                </a:cubicBezTo>
                <a:cubicBezTo>
                  <a:pt x="1707392" y="3966764"/>
                  <a:pt x="1695547" y="3966764"/>
                  <a:pt x="1683701" y="3966764"/>
                </a:cubicBezTo>
                <a:cubicBezTo>
                  <a:pt x="1684560" y="3962243"/>
                  <a:pt x="1685418" y="3957722"/>
                  <a:pt x="1686276" y="3953201"/>
                </a:cubicBezTo>
                <a:close/>
                <a:moveTo>
                  <a:pt x="1634303" y="3953201"/>
                </a:moveTo>
                <a:cubicBezTo>
                  <a:pt x="1645500" y="3953201"/>
                  <a:pt x="1656698" y="3953201"/>
                  <a:pt x="1667895" y="3953201"/>
                </a:cubicBezTo>
                <a:cubicBezTo>
                  <a:pt x="1667014" y="3957722"/>
                  <a:pt x="1666133" y="3962243"/>
                  <a:pt x="1665252" y="3966764"/>
                </a:cubicBezTo>
                <a:cubicBezTo>
                  <a:pt x="1654012" y="3966764"/>
                  <a:pt x="1642772" y="3966764"/>
                  <a:pt x="1631533" y="3966764"/>
                </a:cubicBezTo>
                <a:cubicBezTo>
                  <a:pt x="1632456" y="3962243"/>
                  <a:pt x="1633380" y="3957722"/>
                  <a:pt x="1634303" y="3953201"/>
                </a:cubicBezTo>
                <a:close/>
                <a:moveTo>
                  <a:pt x="1880495" y="3952528"/>
                </a:moveTo>
                <a:cubicBezTo>
                  <a:pt x="1887466" y="3952528"/>
                  <a:pt x="1894436" y="3952528"/>
                  <a:pt x="1901407" y="3952528"/>
                </a:cubicBezTo>
                <a:cubicBezTo>
                  <a:pt x="1900477" y="3959678"/>
                  <a:pt x="1899548" y="3966828"/>
                  <a:pt x="1898618" y="3973979"/>
                </a:cubicBezTo>
                <a:cubicBezTo>
                  <a:pt x="1891606" y="3973979"/>
                  <a:pt x="1884594" y="3973979"/>
                  <a:pt x="1877581" y="3973979"/>
                </a:cubicBezTo>
                <a:cubicBezTo>
                  <a:pt x="1878552" y="3966828"/>
                  <a:pt x="1879524" y="3959678"/>
                  <a:pt x="1880495" y="3952528"/>
                </a:cubicBezTo>
                <a:close/>
                <a:moveTo>
                  <a:pt x="2078241" y="3933193"/>
                </a:moveTo>
                <a:cubicBezTo>
                  <a:pt x="2089016" y="3933193"/>
                  <a:pt x="2099790" y="3933193"/>
                  <a:pt x="2110565" y="3933193"/>
                </a:cubicBezTo>
                <a:cubicBezTo>
                  <a:pt x="2106750" y="3959804"/>
                  <a:pt x="2099661" y="3983271"/>
                  <a:pt x="2088698" y="4003318"/>
                </a:cubicBezTo>
                <a:cubicBezTo>
                  <a:pt x="2082190" y="3985417"/>
                  <a:pt x="2078892" y="3961986"/>
                  <a:pt x="2078241" y="3933193"/>
                </a:cubicBezTo>
                <a:close/>
                <a:moveTo>
                  <a:pt x="1457938" y="3931462"/>
                </a:moveTo>
                <a:cubicBezTo>
                  <a:pt x="1485478" y="3931462"/>
                  <a:pt x="1513017" y="3931462"/>
                  <a:pt x="1540556" y="3931462"/>
                </a:cubicBezTo>
                <a:cubicBezTo>
                  <a:pt x="1538565" y="3940055"/>
                  <a:pt x="1536574" y="3948648"/>
                  <a:pt x="1534582" y="3957241"/>
                </a:cubicBezTo>
                <a:cubicBezTo>
                  <a:pt x="1506845" y="3957241"/>
                  <a:pt x="1479107" y="3957241"/>
                  <a:pt x="1451369" y="3957241"/>
                </a:cubicBezTo>
                <a:cubicBezTo>
                  <a:pt x="1453559" y="3948648"/>
                  <a:pt x="1455749" y="3940055"/>
                  <a:pt x="1457938" y="3931462"/>
                </a:cubicBezTo>
                <a:close/>
                <a:moveTo>
                  <a:pt x="2225484" y="3930307"/>
                </a:moveTo>
                <a:cubicBezTo>
                  <a:pt x="2225765" y="3932423"/>
                  <a:pt x="2225928" y="3936303"/>
                  <a:pt x="2226009" y="3941947"/>
                </a:cubicBezTo>
                <a:cubicBezTo>
                  <a:pt x="2223181" y="3941947"/>
                  <a:pt x="2220353" y="3941947"/>
                  <a:pt x="2217524" y="3941947"/>
                </a:cubicBezTo>
                <a:cubicBezTo>
                  <a:pt x="2209948" y="3941820"/>
                  <a:pt x="2202372" y="3941688"/>
                  <a:pt x="2194797" y="3941562"/>
                </a:cubicBezTo>
                <a:cubicBezTo>
                  <a:pt x="2193835" y="3941562"/>
                  <a:pt x="2193230" y="3941660"/>
                  <a:pt x="2192978" y="3941850"/>
                </a:cubicBezTo>
                <a:cubicBezTo>
                  <a:pt x="2192666" y="3942040"/>
                  <a:pt x="2192488" y="3942652"/>
                  <a:pt x="2192437" y="3943678"/>
                </a:cubicBezTo>
                <a:cubicBezTo>
                  <a:pt x="2192282" y="3946820"/>
                  <a:pt x="2192128" y="3949963"/>
                  <a:pt x="2191973" y="3953105"/>
                </a:cubicBezTo>
                <a:cubicBezTo>
                  <a:pt x="2191926" y="3954067"/>
                  <a:pt x="2191984" y="3954678"/>
                  <a:pt x="2192155" y="3954933"/>
                </a:cubicBezTo>
                <a:cubicBezTo>
                  <a:pt x="2192386" y="3955187"/>
                  <a:pt x="2193042" y="3955317"/>
                  <a:pt x="2194129" y="3955317"/>
                </a:cubicBezTo>
                <a:cubicBezTo>
                  <a:pt x="2201745" y="3955191"/>
                  <a:pt x="2209361" y="3955059"/>
                  <a:pt x="2216976" y="3954933"/>
                </a:cubicBezTo>
                <a:cubicBezTo>
                  <a:pt x="2219814" y="3954933"/>
                  <a:pt x="2222653" y="3954933"/>
                  <a:pt x="2225491" y="3954933"/>
                </a:cubicBezTo>
                <a:cubicBezTo>
                  <a:pt x="2225384" y="3957626"/>
                  <a:pt x="2225276" y="3960319"/>
                  <a:pt x="2225169" y="3963013"/>
                </a:cubicBezTo>
                <a:cubicBezTo>
                  <a:pt x="2219510" y="3963013"/>
                  <a:pt x="2213850" y="3963013"/>
                  <a:pt x="2208191" y="3963013"/>
                </a:cubicBezTo>
                <a:cubicBezTo>
                  <a:pt x="2199904" y="3962887"/>
                  <a:pt x="2191619" y="3962754"/>
                  <a:pt x="2183334" y="3962628"/>
                </a:cubicBezTo>
                <a:cubicBezTo>
                  <a:pt x="2182426" y="3962628"/>
                  <a:pt x="2181878" y="3962726"/>
                  <a:pt x="2181685" y="3962917"/>
                </a:cubicBezTo>
                <a:cubicBezTo>
                  <a:pt x="2181370" y="3963107"/>
                  <a:pt x="2181189" y="3963718"/>
                  <a:pt x="2181136" y="3964744"/>
                </a:cubicBezTo>
                <a:cubicBezTo>
                  <a:pt x="2180977" y="3967790"/>
                  <a:pt x="2180818" y="3970836"/>
                  <a:pt x="2180660" y="3973882"/>
                </a:cubicBezTo>
                <a:cubicBezTo>
                  <a:pt x="2180610" y="3974844"/>
                  <a:pt x="2180667" y="3975455"/>
                  <a:pt x="2180838" y="3975710"/>
                </a:cubicBezTo>
                <a:cubicBezTo>
                  <a:pt x="2181067" y="3976029"/>
                  <a:pt x="2181663" y="3976191"/>
                  <a:pt x="2182635" y="3976191"/>
                </a:cubicBezTo>
                <a:cubicBezTo>
                  <a:pt x="2190964" y="3976065"/>
                  <a:pt x="2199293" y="3975932"/>
                  <a:pt x="2207620" y="3975806"/>
                </a:cubicBezTo>
                <a:cubicBezTo>
                  <a:pt x="2225600" y="3975806"/>
                  <a:pt x="2243580" y="3975806"/>
                  <a:pt x="2261560" y="3975806"/>
                </a:cubicBezTo>
                <a:cubicBezTo>
                  <a:pt x="2269848" y="3975932"/>
                  <a:pt x="2278136" y="3976065"/>
                  <a:pt x="2286425" y="3976191"/>
                </a:cubicBezTo>
                <a:cubicBezTo>
                  <a:pt x="2287276" y="3976191"/>
                  <a:pt x="2287823" y="3976093"/>
                  <a:pt x="2288072" y="3975903"/>
                </a:cubicBezTo>
                <a:cubicBezTo>
                  <a:pt x="2288322" y="3975648"/>
                  <a:pt x="2288457" y="3974973"/>
                  <a:pt x="2288481" y="3973882"/>
                </a:cubicBezTo>
                <a:cubicBezTo>
                  <a:pt x="2288549" y="3970836"/>
                  <a:pt x="2288617" y="3967790"/>
                  <a:pt x="2288685" y="3964744"/>
                </a:cubicBezTo>
                <a:cubicBezTo>
                  <a:pt x="2288704" y="3963846"/>
                  <a:pt x="2288629" y="3963268"/>
                  <a:pt x="2288451" y="3963013"/>
                </a:cubicBezTo>
                <a:cubicBezTo>
                  <a:pt x="2288273" y="3962758"/>
                  <a:pt x="2287703" y="3962628"/>
                  <a:pt x="2286734" y="3962628"/>
                </a:cubicBezTo>
                <a:cubicBezTo>
                  <a:pt x="2278470" y="3962754"/>
                  <a:pt x="2270205" y="3962887"/>
                  <a:pt x="2261940" y="3963013"/>
                </a:cubicBezTo>
                <a:cubicBezTo>
                  <a:pt x="2255433" y="3963013"/>
                  <a:pt x="2248926" y="3963013"/>
                  <a:pt x="2242419" y="3963013"/>
                </a:cubicBezTo>
                <a:cubicBezTo>
                  <a:pt x="2242514" y="3960319"/>
                  <a:pt x="2242608" y="3957626"/>
                  <a:pt x="2242703" y="3954933"/>
                </a:cubicBezTo>
                <a:cubicBezTo>
                  <a:pt x="2246478" y="3954933"/>
                  <a:pt x="2250252" y="3954933"/>
                  <a:pt x="2254026" y="3954933"/>
                </a:cubicBezTo>
                <a:cubicBezTo>
                  <a:pt x="2261692" y="3955059"/>
                  <a:pt x="2269359" y="3955191"/>
                  <a:pt x="2277026" y="3955317"/>
                </a:cubicBezTo>
                <a:cubicBezTo>
                  <a:pt x="2277932" y="3955317"/>
                  <a:pt x="2278476" y="3955220"/>
                  <a:pt x="2278664" y="3955029"/>
                </a:cubicBezTo>
                <a:cubicBezTo>
                  <a:pt x="2278972" y="3954839"/>
                  <a:pt x="2279138" y="3954195"/>
                  <a:pt x="2279165" y="3953105"/>
                </a:cubicBezTo>
                <a:cubicBezTo>
                  <a:pt x="2279244" y="3949963"/>
                  <a:pt x="2279322" y="3946820"/>
                  <a:pt x="2279401" y="3943678"/>
                </a:cubicBezTo>
                <a:cubicBezTo>
                  <a:pt x="2279423" y="3942780"/>
                  <a:pt x="2279349" y="3942202"/>
                  <a:pt x="2279173" y="3941947"/>
                </a:cubicBezTo>
                <a:cubicBezTo>
                  <a:pt x="2278937" y="3941692"/>
                  <a:pt x="2278340" y="3941562"/>
                  <a:pt x="2277378" y="3941562"/>
                </a:cubicBezTo>
                <a:cubicBezTo>
                  <a:pt x="2269733" y="3941688"/>
                  <a:pt x="2262088" y="3941820"/>
                  <a:pt x="2254442" y="3941947"/>
                </a:cubicBezTo>
                <a:cubicBezTo>
                  <a:pt x="2250680" y="3941947"/>
                  <a:pt x="2246920" y="3941947"/>
                  <a:pt x="2243159" y="3941947"/>
                </a:cubicBezTo>
                <a:cubicBezTo>
                  <a:pt x="2243242" y="3939574"/>
                  <a:pt x="2243568" y="3937775"/>
                  <a:pt x="2244159" y="3936560"/>
                </a:cubicBezTo>
                <a:cubicBezTo>
                  <a:pt x="2244944" y="3935026"/>
                  <a:pt x="2245327" y="3934059"/>
                  <a:pt x="2245340" y="3933674"/>
                </a:cubicBezTo>
                <a:cubicBezTo>
                  <a:pt x="2245374" y="3932712"/>
                  <a:pt x="2244348" y="3932032"/>
                  <a:pt x="2242260" y="3931654"/>
                </a:cubicBezTo>
                <a:cubicBezTo>
                  <a:pt x="2236764" y="3930960"/>
                  <a:pt x="2231174" y="3930496"/>
                  <a:pt x="2225484" y="3930307"/>
                </a:cubicBezTo>
                <a:close/>
                <a:moveTo>
                  <a:pt x="1813982" y="3927902"/>
                </a:moveTo>
                <a:cubicBezTo>
                  <a:pt x="1819226" y="3927902"/>
                  <a:pt x="1824471" y="3927902"/>
                  <a:pt x="1829716" y="3927902"/>
                </a:cubicBezTo>
                <a:cubicBezTo>
                  <a:pt x="1827542" y="3942299"/>
                  <a:pt x="1825368" y="3956696"/>
                  <a:pt x="1823194" y="3971093"/>
                </a:cubicBezTo>
                <a:cubicBezTo>
                  <a:pt x="1817886" y="3971093"/>
                  <a:pt x="1812578" y="3971093"/>
                  <a:pt x="1807270" y="3971093"/>
                </a:cubicBezTo>
                <a:cubicBezTo>
                  <a:pt x="1809507" y="3956696"/>
                  <a:pt x="1811744" y="3942299"/>
                  <a:pt x="1813982" y="3927902"/>
                </a:cubicBezTo>
                <a:close/>
                <a:moveTo>
                  <a:pt x="2017590" y="3927325"/>
                </a:moveTo>
                <a:cubicBezTo>
                  <a:pt x="2023456" y="3938059"/>
                  <a:pt x="2030860" y="3948107"/>
                  <a:pt x="2040316" y="3957049"/>
                </a:cubicBezTo>
                <a:cubicBezTo>
                  <a:pt x="2034812" y="3957112"/>
                  <a:pt x="2029307" y="3957178"/>
                  <a:pt x="2023801" y="3957241"/>
                </a:cubicBezTo>
                <a:cubicBezTo>
                  <a:pt x="2017607" y="3957241"/>
                  <a:pt x="2011413" y="3957241"/>
                  <a:pt x="2005219" y="3957241"/>
                </a:cubicBezTo>
                <a:cubicBezTo>
                  <a:pt x="1998028" y="3957241"/>
                  <a:pt x="1993502" y="3957175"/>
                  <a:pt x="1991642" y="3957049"/>
                </a:cubicBezTo>
                <a:cubicBezTo>
                  <a:pt x="2001372" y="3948413"/>
                  <a:pt x="2009884" y="3938377"/>
                  <a:pt x="2017590" y="3927325"/>
                </a:cubicBezTo>
                <a:close/>
                <a:moveTo>
                  <a:pt x="2177611" y="3927133"/>
                </a:moveTo>
                <a:cubicBezTo>
                  <a:pt x="2216802" y="3927133"/>
                  <a:pt x="2255994" y="3927133"/>
                  <a:pt x="2295185" y="3927133"/>
                </a:cubicBezTo>
                <a:cubicBezTo>
                  <a:pt x="2294301" y="3969875"/>
                  <a:pt x="2293417" y="4012616"/>
                  <a:pt x="2292534" y="4055358"/>
                </a:cubicBezTo>
                <a:cubicBezTo>
                  <a:pt x="2251935" y="4055358"/>
                  <a:pt x="2211336" y="4055358"/>
                  <a:pt x="2170737" y="4055358"/>
                </a:cubicBezTo>
                <a:cubicBezTo>
                  <a:pt x="2173028" y="4012616"/>
                  <a:pt x="2175320" y="3969875"/>
                  <a:pt x="2177611" y="3927133"/>
                </a:cubicBezTo>
                <a:close/>
                <a:moveTo>
                  <a:pt x="1691552" y="3925401"/>
                </a:moveTo>
                <a:cubicBezTo>
                  <a:pt x="1703262" y="3925401"/>
                  <a:pt x="1714972" y="3925401"/>
                  <a:pt x="1726682" y="3925401"/>
                </a:cubicBezTo>
                <a:cubicBezTo>
                  <a:pt x="1725891" y="3929794"/>
                  <a:pt x="1725101" y="3934187"/>
                  <a:pt x="1724310" y="3938580"/>
                </a:cubicBezTo>
                <a:cubicBezTo>
                  <a:pt x="1712557" y="3938580"/>
                  <a:pt x="1700804" y="3938580"/>
                  <a:pt x="1689051" y="3938580"/>
                </a:cubicBezTo>
                <a:cubicBezTo>
                  <a:pt x="1689885" y="3934187"/>
                  <a:pt x="1690718" y="3929794"/>
                  <a:pt x="1691552" y="3925401"/>
                </a:cubicBezTo>
                <a:close/>
                <a:moveTo>
                  <a:pt x="1639981" y="3925401"/>
                </a:moveTo>
                <a:cubicBezTo>
                  <a:pt x="1651092" y="3925401"/>
                  <a:pt x="1662203" y="3925401"/>
                  <a:pt x="1673314" y="3925401"/>
                </a:cubicBezTo>
                <a:cubicBezTo>
                  <a:pt x="1672458" y="3929794"/>
                  <a:pt x="1671601" y="3934187"/>
                  <a:pt x="1670745" y="3938580"/>
                </a:cubicBezTo>
                <a:cubicBezTo>
                  <a:pt x="1659593" y="3938580"/>
                  <a:pt x="1648441" y="3938580"/>
                  <a:pt x="1637290" y="3938580"/>
                </a:cubicBezTo>
                <a:cubicBezTo>
                  <a:pt x="1638187" y="3934187"/>
                  <a:pt x="1639084" y="3929794"/>
                  <a:pt x="1639981" y="3925401"/>
                </a:cubicBezTo>
                <a:close/>
                <a:moveTo>
                  <a:pt x="964633" y="3917531"/>
                </a:moveTo>
                <a:cubicBezTo>
                  <a:pt x="962805" y="3923377"/>
                  <a:pt x="961070" y="3928355"/>
                  <a:pt x="959448" y="3932472"/>
                </a:cubicBezTo>
                <a:cubicBezTo>
                  <a:pt x="952633" y="3949762"/>
                  <a:pt x="945818" y="3967053"/>
                  <a:pt x="939003" y="3984343"/>
                </a:cubicBezTo>
                <a:cubicBezTo>
                  <a:pt x="937334" y="3988580"/>
                  <a:pt x="936794" y="3991644"/>
                  <a:pt x="937453" y="3993512"/>
                </a:cubicBezTo>
                <a:cubicBezTo>
                  <a:pt x="938444" y="3996034"/>
                  <a:pt x="940697" y="3997530"/>
                  <a:pt x="944296" y="3997946"/>
                </a:cubicBezTo>
                <a:cubicBezTo>
                  <a:pt x="948337" y="3998328"/>
                  <a:pt x="953111" y="3998529"/>
                  <a:pt x="958620" y="3998529"/>
                </a:cubicBezTo>
                <a:cubicBezTo>
                  <a:pt x="966983" y="3998529"/>
                  <a:pt x="973810" y="3997938"/>
                  <a:pt x="979110" y="3996806"/>
                </a:cubicBezTo>
                <a:cubicBezTo>
                  <a:pt x="983585" y="3996288"/>
                  <a:pt x="986884" y="3995449"/>
                  <a:pt x="989029" y="3994351"/>
                </a:cubicBezTo>
                <a:cubicBezTo>
                  <a:pt x="991496" y="3993206"/>
                  <a:pt x="993073" y="3991680"/>
                  <a:pt x="993779" y="3989815"/>
                </a:cubicBezTo>
                <a:cubicBezTo>
                  <a:pt x="994478" y="3987967"/>
                  <a:pt x="993803" y="3985885"/>
                  <a:pt x="991678" y="3983643"/>
                </a:cubicBezTo>
                <a:cubicBezTo>
                  <a:pt x="990746" y="3982547"/>
                  <a:pt x="990551" y="3981323"/>
                  <a:pt x="991052" y="3980006"/>
                </a:cubicBezTo>
                <a:cubicBezTo>
                  <a:pt x="992894" y="3975160"/>
                  <a:pt x="994737" y="3970314"/>
                  <a:pt x="996580" y="3965469"/>
                </a:cubicBezTo>
                <a:cubicBezTo>
                  <a:pt x="994632" y="3965152"/>
                  <a:pt x="992687" y="3964818"/>
                  <a:pt x="990740" y="3964501"/>
                </a:cubicBezTo>
                <a:cubicBezTo>
                  <a:pt x="985335" y="3974775"/>
                  <a:pt x="981469" y="3981174"/>
                  <a:pt x="979057" y="3983634"/>
                </a:cubicBezTo>
                <a:cubicBezTo>
                  <a:pt x="978070" y="3984872"/>
                  <a:pt x="977258" y="3985607"/>
                  <a:pt x="976605" y="3985817"/>
                </a:cubicBezTo>
                <a:cubicBezTo>
                  <a:pt x="973747" y="3986187"/>
                  <a:pt x="969738" y="3986381"/>
                  <a:pt x="964577" y="3986381"/>
                </a:cubicBezTo>
                <a:cubicBezTo>
                  <a:pt x="960305" y="3986381"/>
                  <a:pt x="957032" y="3986203"/>
                  <a:pt x="954756" y="3985865"/>
                </a:cubicBezTo>
                <a:cubicBezTo>
                  <a:pt x="953234" y="3985680"/>
                  <a:pt x="952360" y="3985021"/>
                  <a:pt x="952102" y="3983908"/>
                </a:cubicBezTo>
                <a:cubicBezTo>
                  <a:pt x="952004" y="3983297"/>
                  <a:pt x="952451" y="3981744"/>
                  <a:pt x="953425" y="3979251"/>
                </a:cubicBezTo>
                <a:cubicBezTo>
                  <a:pt x="956442" y="3971530"/>
                  <a:pt x="959459" y="3963808"/>
                  <a:pt x="962476" y="3956087"/>
                </a:cubicBezTo>
                <a:cubicBezTo>
                  <a:pt x="973717" y="3956087"/>
                  <a:pt x="984958" y="3956087"/>
                  <a:pt x="996199" y="3956087"/>
                </a:cubicBezTo>
                <a:cubicBezTo>
                  <a:pt x="998831" y="3956087"/>
                  <a:pt x="1000773" y="3954440"/>
                  <a:pt x="1002026" y="3951145"/>
                </a:cubicBezTo>
                <a:cubicBezTo>
                  <a:pt x="1002526" y="3949830"/>
                  <a:pt x="1002270" y="3948754"/>
                  <a:pt x="1001232" y="3947950"/>
                </a:cubicBezTo>
                <a:cubicBezTo>
                  <a:pt x="998817" y="3945023"/>
                  <a:pt x="996051" y="3941921"/>
                  <a:pt x="992724" y="3938847"/>
                </a:cubicBezTo>
                <a:cubicBezTo>
                  <a:pt x="988845" y="3941592"/>
                  <a:pt x="985009" y="3944404"/>
                  <a:pt x="981120" y="3947147"/>
                </a:cubicBezTo>
                <a:cubicBezTo>
                  <a:pt x="976070" y="3947147"/>
                  <a:pt x="971019" y="3947147"/>
                  <a:pt x="965968" y="3947147"/>
                </a:cubicBezTo>
                <a:cubicBezTo>
                  <a:pt x="967795" y="3942473"/>
                  <a:pt x="969621" y="3937798"/>
                  <a:pt x="971447" y="3933124"/>
                </a:cubicBezTo>
                <a:cubicBezTo>
                  <a:pt x="973284" y="3932608"/>
                  <a:pt x="975198" y="3931751"/>
                  <a:pt x="977216" y="3930608"/>
                </a:cubicBezTo>
                <a:cubicBezTo>
                  <a:pt x="979505" y="3929847"/>
                  <a:pt x="980961" y="3928634"/>
                  <a:pt x="981595" y="3927001"/>
                </a:cubicBezTo>
                <a:cubicBezTo>
                  <a:pt x="982203" y="3925436"/>
                  <a:pt x="981958" y="3924191"/>
                  <a:pt x="980832" y="3923303"/>
                </a:cubicBezTo>
                <a:cubicBezTo>
                  <a:pt x="977420" y="3920962"/>
                  <a:pt x="972049" y="3918978"/>
                  <a:pt x="964633" y="3917531"/>
                </a:cubicBezTo>
                <a:close/>
                <a:moveTo>
                  <a:pt x="912599" y="3917531"/>
                </a:moveTo>
                <a:cubicBezTo>
                  <a:pt x="911080" y="3922412"/>
                  <a:pt x="908964" y="3928144"/>
                  <a:pt x="906270" y="3934735"/>
                </a:cubicBezTo>
                <a:cubicBezTo>
                  <a:pt x="899156" y="3952139"/>
                  <a:pt x="892042" y="3969543"/>
                  <a:pt x="884929" y="3986947"/>
                </a:cubicBezTo>
                <a:cubicBezTo>
                  <a:pt x="885637" y="3986947"/>
                  <a:pt x="885107" y="3987233"/>
                  <a:pt x="883333" y="3987782"/>
                </a:cubicBezTo>
                <a:cubicBezTo>
                  <a:pt x="883663" y="3999975"/>
                  <a:pt x="884539" y="4006074"/>
                  <a:pt x="886154" y="4006074"/>
                </a:cubicBezTo>
                <a:cubicBezTo>
                  <a:pt x="887915" y="4006074"/>
                  <a:pt x="890391" y="4003666"/>
                  <a:pt x="893620" y="3998878"/>
                </a:cubicBezTo>
                <a:cubicBezTo>
                  <a:pt x="897150" y="3997935"/>
                  <a:pt x="900970" y="3996581"/>
                  <a:pt x="905114" y="3994916"/>
                </a:cubicBezTo>
                <a:cubicBezTo>
                  <a:pt x="909166" y="3993480"/>
                  <a:pt x="913585" y="3991688"/>
                  <a:pt x="918420" y="3989670"/>
                </a:cubicBezTo>
                <a:cubicBezTo>
                  <a:pt x="922946" y="3987840"/>
                  <a:pt x="928600" y="3985130"/>
                  <a:pt x="935460" y="3981719"/>
                </a:cubicBezTo>
                <a:cubicBezTo>
                  <a:pt x="935956" y="3979436"/>
                  <a:pt x="936473" y="3977157"/>
                  <a:pt x="936971" y="3974874"/>
                </a:cubicBezTo>
                <a:cubicBezTo>
                  <a:pt x="927985" y="3977457"/>
                  <a:pt x="920450" y="3979685"/>
                  <a:pt x="914318" y="3981379"/>
                </a:cubicBezTo>
                <a:cubicBezTo>
                  <a:pt x="909871" y="3982581"/>
                  <a:pt x="905392" y="3983600"/>
                  <a:pt x="900862" y="3984350"/>
                </a:cubicBezTo>
                <a:cubicBezTo>
                  <a:pt x="898974" y="3984792"/>
                  <a:pt x="898014" y="3985161"/>
                  <a:pt x="897981" y="3985438"/>
                </a:cubicBezTo>
                <a:cubicBezTo>
                  <a:pt x="901947" y="3975654"/>
                  <a:pt x="905912" y="3965871"/>
                  <a:pt x="909878" y="3956087"/>
                </a:cubicBezTo>
                <a:cubicBezTo>
                  <a:pt x="920882" y="3956087"/>
                  <a:pt x="931886" y="3956087"/>
                  <a:pt x="942891" y="3956087"/>
                </a:cubicBezTo>
                <a:cubicBezTo>
                  <a:pt x="945522" y="3956087"/>
                  <a:pt x="947489" y="3954440"/>
                  <a:pt x="948791" y="3951145"/>
                </a:cubicBezTo>
                <a:cubicBezTo>
                  <a:pt x="949310" y="3949830"/>
                  <a:pt x="949065" y="3948751"/>
                  <a:pt x="948031" y="3947941"/>
                </a:cubicBezTo>
                <a:cubicBezTo>
                  <a:pt x="946000" y="3945366"/>
                  <a:pt x="943400" y="3942523"/>
                  <a:pt x="940038" y="3939602"/>
                </a:cubicBezTo>
                <a:cubicBezTo>
                  <a:pt x="936469" y="3942097"/>
                  <a:pt x="932939" y="3944653"/>
                  <a:pt x="929362" y="3947147"/>
                </a:cubicBezTo>
                <a:cubicBezTo>
                  <a:pt x="924075" y="3947147"/>
                  <a:pt x="918788" y="3947147"/>
                  <a:pt x="913501" y="3947147"/>
                </a:cubicBezTo>
                <a:cubicBezTo>
                  <a:pt x="915458" y="3942318"/>
                  <a:pt x="917416" y="3937490"/>
                  <a:pt x="919373" y="3932661"/>
                </a:cubicBezTo>
                <a:cubicBezTo>
                  <a:pt x="921522" y="3932403"/>
                  <a:pt x="923948" y="3931657"/>
                  <a:pt x="926668" y="3930479"/>
                </a:cubicBezTo>
                <a:cubicBezTo>
                  <a:pt x="929401" y="3929746"/>
                  <a:pt x="931156" y="3928387"/>
                  <a:pt x="931942" y="3926435"/>
                </a:cubicBezTo>
                <a:cubicBezTo>
                  <a:pt x="932717" y="3924510"/>
                  <a:pt x="932095" y="3922955"/>
                  <a:pt x="930048" y="3921824"/>
                </a:cubicBezTo>
                <a:cubicBezTo>
                  <a:pt x="926247" y="3919922"/>
                  <a:pt x="920448" y="3918444"/>
                  <a:pt x="912599" y="3917531"/>
                </a:cubicBezTo>
                <a:close/>
                <a:moveTo>
                  <a:pt x="1099010" y="3916777"/>
                </a:moveTo>
                <a:cubicBezTo>
                  <a:pt x="1094596" y="3920951"/>
                  <a:pt x="1089999" y="3924335"/>
                  <a:pt x="1085114" y="3926775"/>
                </a:cubicBezTo>
                <a:cubicBezTo>
                  <a:pt x="1076779" y="3930226"/>
                  <a:pt x="1069257" y="3932997"/>
                  <a:pt x="1062480" y="3934885"/>
                </a:cubicBezTo>
                <a:cubicBezTo>
                  <a:pt x="1059239" y="3932156"/>
                  <a:pt x="1056095" y="3929319"/>
                  <a:pt x="1052869" y="3926586"/>
                </a:cubicBezTo>
                <a:cubicBezTo>
                  <a:pt x="1051890" y="3931835"/>
                  <a:pt x="1050513" y="3936812"/>
                  <a:pt x="1048778" y="3941526"/>
                </a:cubicBezTo>
                <a:cubicBezTo>
                  <a:pt x="1035690" y="3977069"/>
                  <a:pt x="1022602" y="4012612"/>
                  <a:pt x="1009514" y="4048155"/>
                </a:cubicBezTo>
                <a:cubicBezTo>
                  <a:pt x="1004755" y="4048867"/>
                  <a:pt x="998345" y="4049807"/>
                  <a:pt x="990271" y="4050885"/>
                </a:cubicBezTo>
                <a:cubicBezTo>
                  <a:pt x="990983" y="4063133"/>
                  <a:pt x="992187" y="4069264"/>
                  <a:pt x="994080" y="4069264"/>
                </a:cubicBezTo>
                <a:cubicBezTo>
                  <a:pt x="995743" y="4069264"/>
                  <a:pt x="998050" y="4066949"/>
                  <a:pt x="1001042" y="4062350"/>
                </a:cubicBezTo>
                <a:cubicBezTo>
                  <a:pt x="1002477" y="4062050"/>
                  <a:pt x="1003724" y="4061577"/>
                  <a:pt x="1004797" y="4060964"/>
                </a:cubicBezTo>
                <a:cubicBezTo>
                  <a:pt x="1004385" y="4062083"/>
                  <a:pt x="1003973" y="4063203"/>
                  <a:pt x="1003561" y="4064322"/>
                </a:cubicBezTo>
                <a:cubicBezTo>
                  <a:pt x="1000149" y="4073586"/>
                  <a:pt x="997562" y="4079657"/>
                  <a:pt x="995770" y="4082517"/>
                </a:cubicBezTo>
                <a:cubicBezTo>
                  <a:pt x="994126" y="4086277"/>
                  <a:pt x="992901" y="4089268"/>
                  <a:pt x="992084" y="4091484"/>
                </a:cubicBezTo>
                <a:cubicBezTo>
                  <a:pt x="991160" y="4093989"/>
                  <a:pt x="991332" y="4096021"/>
                  <a:pt x="992657" y="4097529"/>
                </a:cubicBezTo>
                <a:cubicBezTo>
                  <a:pt x="994351" y="4098290"/>
                  <a:pt x="995805" y="4098689"/>
                  <a:pt x="997038" y="4098689"/>
                </a:cubicBezTo>
                <a:cubicBezTo>
                  <a:pt x="1001006" y="4098689"/>
                  <a:pt x="1003477" y="4097357"/>
                  <a:pt x="1004450" y="4094691"/>
                </a:cubicBezTo>
                <a:cubicBezTo>
                  <a:pt x="1008889" y="4082530"/>
                  <a:pt x="1013328" y="4070369"/>
                  <a:pt x="1017766" y="4058207"/>
                </a:cubicBezTo>
                <a:cubicBezTo>
                  <a:pt x="1018289" y="4058077"/>
                  <a:pt x="1019245" y="4057790"/>
                  <a:pt x="1020640" y="4057369"/>
                </a:cubicBezTo>
                <a:cubicBezTo>
                  <a:pt x="1028016" y="4055626"/>
                  <a:pt x="1035757" y="4053298"/>
                  <a:pt x="1043917" y="4050575"/>
                </a:cubicBezTo>
                <a:cubicBezTo>
                  <a:pt x="1051638" y="4048396"/>
                  <a:pt x="1060990" y="4044957"/>
                  <a:pt x="1072052" y="4040517"/>
                </a:cubicBezTo>
                <a:cubicBezTo>
                  <a:pt x="1072413" y="4038316"/>
                  <a:pt x="1072796" y="4036117"/>
                  <a:pt x="1073158" y="4033916"/>
                </a:cubicBezTo>
                <a:cubicBezTo>
                  <a:pt x="1060397" y="4037166"/>
                  <a:pt x="1049770" y="4039904"/>
                  <a:pt x="1041229" y="4041897"/>
                </a:cubicBezTo>
                <a:cubicBezTo>
                  <a:pt x="1033462" y="4043737"/>
                  <a:pt x="1027091" y="4045271"/>
                  <a:pt x="1022089" y="4046364"/>
                </a:cubicBezTo>
                <a:cubicBezTo>
                  <a:pt x="1025890" y="4035952"/>
                  <a:pt x="1029690" y="4025540"/>
                  <a:pt x="1033490" y="4015128"/>
                </a:cubicBezTo>
                <a:cubicBezTo>
                  <a:pt x="1047504" y="4015128"/>
                  <a:pt x="1061518" y="4015128"/>
                  <a:pt x="1075533" y="4015128"/>
                </a:cubicBezTo>
                <a:cubicBezTo>
                  <a:pt x="1078328" y="4015128"/>
                  <a:pt x="1080329" y="4013418"/>
                  <a:pt x="1081534" y="4009997"/>
                </a:cubicBezTo>
                <a:cubicBezTo>
                  <a:pt x="1082046" y="4008546"/>
                  <a:pt x="1081673" y="4007342"/>
                  <a:pt x="1080390" y="4006423"/>
                </a:cubicBezTo>
                <a:cubicBezTo>
                  <a:pt x="1077679" y="4003587"/>
                  <a:pt x="1074300" y="4000350"/>
                  <a:pt x="1070047" y="3996945"/>
                </a:cubicBezTo>
                <a:cubicBezTo>
                  <a:pt x="1066154" y="3999877"/>
                  <a:pt x="1062310" y="4002879"/>
                  <a:pt x="1058406" y="4005809"/>
                </a:cubicBezTo>
                <a:cubicBezTo>
                  <a:pt x="1051235" y="4005809"/>
                  <a:pt x="1044063" y="4005809"/>
                  <a:pt x="1036892" y="4005809"/>
                </a:cubicBezTo>
                <a:cubicBezTo>
                  <a:pt x="1040187" y="3996780"/>
                  <a:pt x="1043483" y="3987751"/>
                  <a:pt x="1046778" y="3978722"/>
                </a:cubicBezTo>
                <a:cubicBezTo>
                  <a:pt x="1060653" y="3978722"/>
                  <a:pt x="1074528" y="3978722"/>
                  <a:pt x="1088402" y="3978722"/>
                </a:cubicBezTo>
                <a:cubicBezTo>
                  <a:pt x="1091170" y="3978722"/>
                  <a:pt x="1093113" y="3977138"/>
                  <a:pt x="1094229" y="3973970"/>
                </a:cubicBezTo>
                <a:cubicBezTo>
                  <a:pt x="1094742" y="3972515"/>
                  <a:pt x="1094368" y="3971303"/>
                  <a:pt x="1093082" y="3970374"/>
                </a:cubicBezTo>
                <a:cubicBezTo>
                  <a:pt x="1090465" y="3967259"/>
                  <a:pt x="1087179" y="3963905"/>
                  <a:pt x="1083004" y="3960539"/>
                </a:cubicBezTo>
                <a:cubicBezTo>
                  <a:pt x="1079096" y="3963598"/>
                  <a:pt x="1075237" y="3966726"/>
                  <a:pt x="1071318" y="3969782"/>
                </a:cubicBezTo>
                <a:cubicBezTo>
                  <a:pt x="1064226" y="3969782"/>
                  <a:pt x="1057134" y="3969782"/>
                  <a:pt x="1050041" y="3969782"/>
                </a:cubicBezTo>
                <a:cubicBezTo>
                  <a:pt x="1053316" y="3960810"/>
                  <a:pt x="1056591" y="3951837"/>
                  <a:pt x="1059866" y="3942864"/>
                </a:cubicBezTo>
                <a:cubicBezTo>
                  <a:pt x="1064966" y="3941742"/>
                  <a:pt x="1070052" y="3940569"/>
                  <a:pt x="1075146" y="3939446"/>
                </a:cubicBezTo>
                <a:cubicBezTo>
                  <a:pt x="1083979" y="3937535"/>
                  <a:pt x="1092283" y="3934714"/>
                  <a:pt x="1100124" y="3931188"/>
                </a:cubicBezTo>
                <a:cubicBezTo>
                  <a:pt x="1101193" y="3931188"/>
                  <a:pt x="1102041" y="3931403"/>
                  <a:pt x="1102680" y="3931816"/>
                </a:cubicBezTo>
                <a:cubicBezTo>
                  <a:pt x="1104033" y="3932519"/>
                  <a:pt x="1105202" y="3932886"/>
                  <a:pt x="1106204" y="3932886"/>
                </a:cubicBezTo>
                <a:cubicBezTo>
                  <a:pt x="1108867" y="3932409"/>
                  <a:pt x="1110625" y="3930942"/>
                  <a:pt x="1111481" y="3928510"/>
                </a:cubicBezTo>
                <a:cubicBezTo>
                  <a:pt x="1111920" y="3927263"/>
                  <a:pt x="1111721" y="3926182"/>
                  <a:pt x="1110855" y="3925296"/>
                </a:cubicBezTo>
                <a:cubicBezTo>
                  <a:pt x="1108312" y="3922921"/>
                  <a:pt x="1104417" y="3920005"/>
                  <a:pt x="1099010" y="3916777"/>
                </a:cubicBezTo>
                <a:close/>
                <a:moveTo>
                  <a:pt x="716598" y="3916777"/>
                </a:moveTo>
                <a:cubicBezTo>
                  <a:pt x="711735" y="3920951"/>
                  <a:pt x="706777" y="3924334"/>
                  <a:pt x="701628" y="3926775"/>
                </a:cubicBezTo>
                <a:cubicBezTo>
                  <a:pt x="692920" y="3930227"/>
                  <a:pt x="685106" y="3932997"/>
                  <a:pt x="678123" y="3934885"/>
                </a:cubicBezTo>
                <a:cubicBezTo>
                  <a:pt x="675175" y="3932156"/>
                  <a:pt x="672335" y="3929318"/>
                  <a:pt x="669403" y="3926586"/>
                </a:cubicBezTo>
                <a:cubicBezTo>
                  <a:pt x="667861" y="3931836"/>
                  <a:pt x="665949" y="3936812"/>
                  <a:pt x="663707" y="3941526"/>
                </a:cubicBezTo>
                <a:cubicBezTo>
                  <a:pt x="646802" y="3977069"/>
                  <a:pt x="629897" y="4012612"/>
                  <a:pt x="612992" y="4048155"/>
                </a:cubicBezTo>
                <a:cubicBezTo>
                  <a:pt x="608155" y="4048868"/>
                  <a:pt x="601648" y="4049806"/>
                  <a:pt x="593456" y="4050885"/>
                </a:cubicBezTo>
                <a:cubicBezTo>
                  <a:pt x="592852" y="4063141"/>
                  <a:pt x="593398" y="4069264"/>
                  <a:pt x="595291" y="4069264"/>
                </a:cubicBezTo>
                <a:cubicBezTo>
                  <a:pt x="596954" y="4069264"/>
                  <a:pt x="599509" y="4066949"/>
                  <a:pt x="602996" y="4062350"/>
                </a:cubicBezTo>
                <a:cubicBezTo>
                  <a:pt x="604463" y="4062050"/>
                  <a:pt x="605760" y="4061577"/>
                  <a:pt x="606899" y="4060964"/>
                </a:cubicBezTo>
                <a:cubicBezTo>
                  <a:pt x="606367" y="4062083"/>
                  <a:pt x="605835" y="4063203"/>
                  <a:pt x="605302" y="4064322"/>
                </a:cubicBezTo>
                <a:cubicBezTo>
                  <a:pt x="600896" y="4073586"/>
                  <a:pt x="597657" y="4079658"/>
                  <a:pt x="595558" y="4082517"/>
                </a:cubicBezTo>
                <a:cubicBezTo>
                  <a:pt x="593510" y="4086277"/>
                  <a:pt x="591963" y="4089268"/>
                  <a:pt x="590908" y="4091484"/>
                </a:cubicBezTo>
                <a:cubicBezTo>
                  <a:pt x="589716" y="4093989"/>
                  <a:pt x="589669" y="4096021"/>
                  <a:pt x="590832" y="4097529"/>
                </a:cubicBezTo>
                <a:cubicBezTo>
                  <a:pt x="592443" y="4098289"/>
                  <a:pt x="593856" y="4098689"/>
                  <a:pt x="595089" y="4098689"/>
                </a:cubicBezTo>
                <a:cubicBezTo>
                  <a:pt x="599057" y="4098689"/>
                  <a:pt x="601671" y="4097357"/>
                  <a:pt x="602930" y="4094691"/>
                </a:cubicBezTo>
                <a:cubicBezTo>
                  <a:pt x="608675" y="4082530"/>
                  <a:pt x="614420" y="4070369"/>
                  <a:pt x="620165" y="4058207"/>
                </a:cubicBezTo>
                <a:cubicBezTo>
                  <a:pt x="620702" y="4058077"/>
                  <a:pt x="621687" y="4057790"/>
                  <a:pt x="623129" y="4057369"/>
                </a:cubicBezTo>
                <a:cubicBezTo>
                  <a:pt x="630694" y="4055626"/>
                  <a:pt x="638680" y="4053300"/>
                  <a:pt x="647136" y="4050575"/>
                </a:cubicBezTo>
                <a:cubicBezTo>
                  <a:pt x="655094" y="4048395"/>
                  <a:pt x="664807" y="4044958"/>
                  <a:pt x="676351" y="4040517"/>
                </a:cubicBezTo>
                <a:cubicBezTo>
                  <a:pt x="676948" y="4038315"/>
                  <a:pt x="677567" y="4036118"/>
                  <a:pt x="678166" y="4033916"/>
                </a:cubicBezTo>
                <a:cubicBezTo>
                  <a:pt x="665051" y="4037167"/>
                  <a:pt x="654137" y="4039903"/>
                  <a:pt x="645379" y="4041897"/>
                </a:cubicBezTo>
                <a:cubicBezTo>
                  <a:pt x="637412" y="4043738"/>
                  <a:pt x="630881" y="4045270"/>
                  <a:pt x="625760" y="4046364"/>
                </a:cubicBezTo>
                <a:cubicBezTo>
                  <a:pt x="630678" y="4035952"/>
                  <a:pt x="635597" y="4025540"/>
                  <a:pt x="640515" y="4015128"/>
                </a:cubicBezTo>
                <a:cubicBezTo>
                  <a:pt x="654529" y="4015128"/>
                  <a:pt x="668544" y="4015128"/>
                  <a:pt x="682558" y="4015128"/>
                </a:cubicBezTo>
                <a:cubicBezTo>
                  <a:pt x="685353" y="4015128"/>
                  <a:pt x="687538" y="4013418"/>
                  <a:pt x="689111" y="4009997"/>
                </a:cubicBezTo>
                <a:cubicBezTo>
                  <a:pt x="689778" y="4008546"/>
                  <a:pt x="689534" y="4007341"/>
                  <a:pt x="688350" y="4006423"/>
                </a:cubicBezTo>
                <a:cubicBezTo>
                  <a:pt x="685943" y="4003586"/>
                  <a:pt x="682911" y="4000349"/>
                  <a:pt x="679025" y="3996945"/>
                </a:cubicBezTo>
                <a:cubicBezTo>
                  <a:pt x="674816" y="3999878"/>
                  <a:pt x="670651" y="4002879"/>
                  <a:pt x="666432" y="4005809"/>
                </a:cubicBezTo>
                <a:cubicBezTo>
                  <a:pt x="659261" y="4005809"/>
                  <a:pt x="652089" y="4005809"/>
                  <a:pt x="644918" y="4005809"/>
                </a:cubicBezTo>
                <a:cubicBezTo>
                  <a:pt x="649183" y="3996780"/>
                  <a:pt x="653448" y="3987751"/>
                  <a:pt x="657713" y="3978722"/>
                </a:cubicBezTo>
                <a:cubicBezTo>
                  <a:pt x="671588" y="3978722"/>
                  <a:pt x="685463" y="3978722"/>
                  <a:pt x="699338" y="3978722"/>
                </a:cubicBezTo>
                <a:cubicBezTo>
                  <a:pt x="702105" y="3978722"/>
                  <a:pt x="704218" y="3977138"/>
                  <a:pt x="705674" y="3973970"/>
                </a:cubicBezTo>
                <a:cubicBezTo>
                  <a:pt x="706343" y="3972515"/>
                  <a:pt x="706100" y="3971303"/>
                  <a:pt x="704914" y="3970374"/>
                </a:cubicBezTo>
                <a:cubicBezTo>
                  <a:pt x="702631" y="3967258"/>
                  <a:pt x="699704" y="3963905"/>
                  <a:pt x="695892" y="3960539"/>
                </a:cubicBezTo>
                <a:cubicBezTo>
                  <a:pt x="691655" y="3963598"/>
                  <a:pt x="687462" y="3966725"/>
                  <a:pt x="683213" y="3969782"/>
                </a:cubicBezTo>
                <a:cubicBezTo>
                  <a:pt x="676121" y="3969782"/>
                  <a:pt x="669029" y="3969782"/>
                  <a:pt x="661937" y="3969782"/>
                </a:cubicBezTo>
                <a:cubicBezTo>
                  <a:pt x="666175" y="3960810"/>
                  <a:pt x="670414" y="3951837"/>
                  <a:pt x="674653" y="3942864"/>
                </a:cubicBezTo>
                <a:cubicBezTo>
                  <a:pt x="679875" y="3941742"/>
                  <a:pt x="685083" y="3940569"/>
                  <a:pt x="690299" y="3939446"/>
                </a:cubicBezTo>
                <a:cubicBezTo>
                  <a:pt x="699341" y="3937535"/>
                  <a:pt x="707941" y="3934715"/>
                  <a:pt x="716165" y="3931188"/>
                </a:cubicBezTo>
                <a:cubicBezTo>
                  <a:pt x="717233" y="3931188"/>
                  <a:pt x="718058" y="3931404"/>
                  <a:pt x="718653" y="3931816"/>
                </a:cubicBezTo>
                <a:cubicBezTo>
                  <a:pt x="719930" y="3932518"/>
                  <a:pt x="721060" y="3932886"/>
                  <a:pt x="722062" y="3932886"/>
                </a:cubicBezTo>
                <a:cubicBezTo>
                  <a:pt x="724777" y="3932409"/>
                  <a:pt x="726691" y="3930942"/>
                  <a:pt x="727809" y="3928510"/>
                </a:cubicBezTo>
                <a:cubicBezTo>
                  <a:pt x="728381" y="3927263"/>
                  <a:pt x="728299" y="3926182"/>
                  <a:pt x="727528" y="3925296"/>
                </a:cubicBezTo>
                <a:cubicBezTo>
                  <a:pt x="725240" y="3922921"/>
                  <a:pt x="721656" y="3920004"/>
                  <a:pt x="716598" y="3916777"/>
                </a:cubicBezTo>
                <a:close/>
                <a:moveTo>
                  <a:pt x="1129619" y="3916212"/>
                </a:moveTo>
                <a:cubicBezTo>
                  <a:pt x="1128372" y="3922205"/>
                  <a:pt x="1126863" y="3928013"/>
                  <a:pt x="1125139" y="3933647"/>
                </a:cubicBezTo>
                <a:cubicBezTo>
                  <a:pt x="1123044" y="3939338"/>
                  <a:pt x="1120443" y="3945548"/>
                  <a:pt x="1117291" y="3952257"/>
                </a:cubicBezTo>
                <a:cubicBezTo>
                  <a:pt x="1113822" y="3959773"/>
                  <a:pt x="1110647" y="3965854"/>
                  <a:pt x="1107683" y="3970450"/>
                </a:cubicBezTo>
                <a:cubicBezTo>
                  <a:pt x="1104760" y="3975301"/>
                  <a:pt x="1101584" y="3979785"/>
                  <a:pt x="1098046" y="3983820"/>
                </a:cubicBezTo>
                <a:cubicBezTo>
                  <a:pt x="1094630" y="3987919"/>
                  <a:pt x="1090008" y="3992574"/>
                  <a:pt x="1084021" y="3997624"/>
                </a:cubicBezTo>
                <a:cubicBezTo>
                  <a:pt x="1085446" y="3999104"/>
                  <a:pt x="1086821" y="4000633"/>
                  <a:pt x="1088250" y="4002112"/>
                </a:cubicBezTo>
                <a:cubicBezTo>
                  <a:pt x="1097043" y="3996191"/>
                  <a:pt x="1103440" y="3990847"/>
                  <a:pt x="1107639" y="3986318"/>
                </a:cubicBezTo>
                <a:cubicBezTo>
                  <a:pt x="1111199" y="3983028"/>
                  <a:pt x="1114723" y="3978534"/>
                  <a:pt x="1118326" y="3972939"/>
                </a:cubicBezTo>
                <a:cubicBezTo>
                  <a:pt x="1121776" y="3968120"/>
                  <a:pt x="1125114" y="3962211"/>
                  <a:pt x="1128438" y="3955272"/>
                </a:cubicBezTo>
                <a:cubicBezTo>
                  <a:pt x="1131768" y="3948586"/>
                  <a:pt x="1134653" y="3941620"/>
                  <a:pt x="1137140" y="3934395"/>
                </a:cubicBezTo>
                <a:cubicBezTo>
                  <a:pt x="1145770" y="3934395"/>
                  <a:pt x="1154400" y="3934395"/>
                  <a:pt x="1163030" y="3934395"/>
                </a:cubicBezTo>
                <a:cubicBezTo>
                  <a:pt x="1158838" y="3946832"/>
                  <a:pt x="1154646" y="3959269"/>
                  <a:pt x="1150455" y="3971706"/>
                </a:cubicBezTo>
                <a:cubicBezTo>
                  <a:pt x="1149299" y="3975135"/>
                  <a:pt x="1148467" y="3977993"/>
                  <a:pt x="1147972" y="3980282"/>
                </a:cubicBezTo>
                <a:cubicBezTo>
                  <a:pt x="1147599" y="3982514"/>
                  <a:pt x="1147716" y="3984516"/>
                  <a:pt x="1148399" y="3986270"/>
                </a:cubicBezTo>
                <a:cubicBezTo>
                  <a:pt x="1148809" y="3987605"/>
                  <a:pt x="1149738" y="3988818"/>
                  <a:pt x="1151257" y="3989851"/>
                </a:cubicBezTo>
                <a:cubicBezTo>
                  <a:pt x="1152137" y="3990563"/>
                  <a:pt x="1154076" y="3991145"/>
                  <a:pt x="1157099" y="3991549"/>
                </a:cubicBezTo>
                <a:cubicBezTo>
                  <a:pt x="1159388" y="3992167"/>
                  <a:pt x="1162985" y="3992493"/>
                  <a:pt x="1167897" y="3992493"/>
                </a:cubicBezTo>
                <a:cubicBezTo>
                  <a:pt x="1171549" y="3992493"/>
                  <a:pt x="1175438" y="3992161"/>
                  <a:pt x="1179569" y="3991528"/>
                </a:cubicBezTo>
                <a:cubicBezTo>
                  <a:pt x="1181940" y="3991266"/>
                  <a:pt x="1184157" y="3990682"/>
                  <a:pt x="1186235" y="3989823"/>
                </a:cubicBezTo>
                <a:cubicBezTo>
                  <a:pt x="1187433" y="3989387"/>
                  <a:pt x="1188391" y="3988585"/>
                  <a:pt x="1189128" y="3987446"/>
                </a:cubicBezTo>
                <a:cubicBezTo>
                  <a:pt x="1189685" y="3986870"/>
                  <a:pt x="1190114" y="3986100"/>
                  <a:pt x="1190423" y="3985146"/>
                </a:cubicBezTo>
                <a:cubicBezTo>
                  <a:pt x="1190955" y="3982544"/>
                  <a:pt x="1190818" y="3980551"/>
                  <a:pt x="1189951" y="3979194"/>
                </a:cubicBezTo>
                <a:cubicBezTo>
                  <a:pt x="1188489" y="3977966"/>
                  <a:pt x="1186693" y="3977327"/>
                  <a:pt x="1184523" y="3977327"/>
                </a:cubicBezTo>
                <a:cubicBezTo>
                  <a:pt x="1183556" y="3977327"/>
                  <a:pt x="1182296" y="3977784"/>
                  <a:pt x="1180724" y="3978668"/>
                </a:cubicBezTo>
                <a:cubicBezTo>
                  <a:pt x="1179312" y="3979589"/>
                  <a:pt x="1177801" y="3980176"/>
                  <a:pt x="1176174" y="3980391"/>
                </a:cubicBezTo>
                <a:cubicBezTo>
                  <a:pt x="1174112" y="3980857"/>
                  <a:pt x="1171952" y="3981100"/>
                  <a:pt x="1169690" y="3981100"/>
                </a:cubicBezTo>
                <a:cubicBezTo>
                  <a:pt x="1167637" y="3981100"/>
                  <a:pt x="1165822" y="3980797"/>
                  <a:pt x="1164234" y="3980219"/>
                </a:cubicBezTo>
                <a:cubicBezTo>
                  <a:pt x="1162768" y="3979934"/>
                  <a:pt x="1161961" y="3979548"/>
                  <a:pt x="1161796" y="3979083"/>
                </a:cubicBezTo>
                <a:cubicBezTo>
                  <a:pt x="1161555" y="3978408"/>
                  <a:pt x="1161474" y="3977585"/>
                  <a:pt x="1161517" y="3976621"/>
                </a:cubicBezTo>
                <a:cubicBezTo>
                  <a:pt x="1161820" y="3975077"/>
                  <a:pt x="1162622" y="3972371"/>
                  <a:pt x="1163914" y="3968499"/>
                </a:cubicBezTo>
                <a:cubicBezTo>
                  <a:pt x="1167528" y="3957664"/>
                  <a:pt x="1171143" y="3946829"/>
                  <a:pt x="1174757" y="3935995"/>
                </a:cubicBezTo>
                <a:cubicBezTo>
                  <a:pt x="1175965" y="3935550"/>
                  <a:pt x="1177182" y="3935032"/>
                  <a:pt x="1178424" y="3934480"/>
                </a:cubicBezTo>
                <a:cubicBezTo>
                  <a:pt x="1179432" y="3934280"/>
                  <a:pt x="1180240" y="3933849"/>
                  <a:pt x="1180862" y="3933205"/>
                </a:cubicBezTo>
                <a:cubicBezTo>
                  <a:pt x="1181864" y="3932578"/>
                  <a:pt x="1182607" y="3931510"/>
                  <a:pt x="1183102" y="3930019"/>
                </a:cubicBezTo>
                <a:cubicBezTo>
                  <a:pt x="1183185" y="3929767"/>
                  <a:pt x="1183268" y="3929516"/>
                  <a:pt x="1183352" y="3929264"/>
                </a:cubicBezTo>
                <a:cubicBezTo>
                  <a:pt x="1183793" y="3927935"/>
                  <a:pt x="1183385" y="3926788"/>
                  <a:pt x="1182101" y="3925858"/>
                </a:cubicBezTo>
                <a:cubicBezTo>
                  <a:pt x="1179905" y="3923224"/>
                  <a:pt x="1176991" y="3920131"/>
                  <a:pt x="1173163" y="3916777"/>
                </a:cubicBezTo>
                <a:cubicBezTo>
                  <a:pt x="1169681" y="3919524"/>
                  <a:pt x="1166243" y="3922332"/>
                  <a:pt x="1162751" y="3925077"/>
                </a:cubicBezTo>
                <a:cubicBezTo>
                  <a:pt x="1155697" y="3925077"/>
                  <a:pt x="1148643" y="3925077"/>
                  <a:pt x="1141589" y="3925077"/>
                </a:cubicBezTo>
                <a:cubicBezTo>
                  <a:pt x="1137560" y="3922164"/>
                  <a:pt x="1133629" y="3919128"/>
                  <a:pt x="1129619" y="3916212"/>
                </a:cubicBezTo>
                <a:close/>
                <a:moveTo>
                  <a:pt x="857082" y="3916212"/>
                </a:moveTo>
                <a:cubicBezTo>
                  <a:pt x="855850" y="3921360"/>
                  <a:pt x="854219" y="3926273"/>
                  <a:pt x="852229" y="3930963"/>
                </a:cubicBezTo>
                <a:cubicBezTo>
                  <a:pt x="833662" y="3974724"/>
                  <a:pt x="815094" y="4018486"/>
                  <a:pt x="796526" y="4062248"/>
                </a:cubicBezTo>
                <a:cubicBezTo>
                  <a:pt x="792648" y="4071386"/>
                  <a:pt x="789748" y="4077394"/>
                  <a:pt x="787796" y="4080254"/>
                </a:cubicBezTo>
                <a:cubicBezTo>
                  <a:pt x="785941" y="4084014"/>
                  <a:pt x="784548" y="4087004"/>
                  <a:pt x="783607" y="4089221"/>
                </a:cubicBezTo>
                <a:cubicBezTo>
                  <a:pt x="782543" y="4091726"/>
                  <a:pt x="782603" y="4093762"/>
                  <a:pt x="783849" y="4095278"/>
                </a:cubicBezTo>
                <a:cubicBezTo>
                  <a:pt x="785370" y="4096155"/>
                  <a:pt x="786770" y="4096615"/>
                  <a:pt x="788072" y="4096615"/>
                </a:cubicBezTo>
                <a:cubicBezTo>
                  <a:pt x="792039" y="4096615"/>
                  <a:pt x="794610" y="4095220"/>
                  <a:pt x="795785" y="4092428"/>
                </a:cubicBezTo>
                <a:cubicBezTo>
                  <a:pt x="818072" y="4039499"/>
                  <a:pt x="840358" y="3986570"/>
                  <a:pt x="862645" y="3933641"/>
                </a:cubicBezTo>
                <a:cubicBezTo>
                  <a:pt x="869390" y="3933641"/>
                  <a:pt x="876134" y="3933641"/>
                  <a:pt x="882879" y="3933641"/>
                </a:cubicBezTo>
                <a:cubicBezTo>
                  <a:pt x="875073" y="3945601"/>
                  <a:pt x="864384" y="3961789"/>
                  <a:pt x="850449" y="3981978"/>
                </a:cubicBezTo>
                <a:cubicBezTo>
                  <a:pt x="852504" y="3987667"/>
                  <a:pt x="853555" y="3992554"/>
                  <a:pt x="853885" y="3996563"/>
                </a:cubicBezTo>
                <a:cubicBezTo>
                  <a:pt x="854111" y="4000722"/>
                  <a:pt x="853623" y="4004953"/>
                  <a:pt x="852549" y="4009260"/>
                </a:cubicBezTo>
                <a:cubicBezTo>
                  <a:pt x="851852" y="4013590"/>
                  <a:pt x="850579" y="4017920"/>
                  <a:pt x="848780" y="4022259"/>
                </a:cubicBezTo>
                <a:cubicBezTo>
                  <a:pt x="847088" y="4026339"/>
                  <a:pt x="845316" y="4029434"/>
                  <a:pt x="843434" y="4031517"/>
                </a:cubicBezTo>
                <a:cubicBezTo>
                  <a:pt x="842047" y="4033337"/>
                  <a:pt x="840562" y="4034712"/>
                  <a:pt x="838945" y="4035596"/>
                </a:cubicBezTo>
                <a:cubicBezTo>
                  <a:pt x="837330" y="4036479"/>
                  <a:pt x="835145" y="4036934"/>
                  <a:pt x="832375" y="4036934"/>
                </a:cubicBezTo>
                <a:cubicBezTo>
                  <a:pt x="829323" y="4036934"/>
                  <a:pt x="825610" y="4036413"/>
                  <a:pt x="821226" y="4035425"/>
                </a:cubicBezTo>
                <a:cubicBezTo>
                  <a:pt x="819854" y="4037758"/>
                  <a:pt x="818497" y="4040099"/>
                  <a:pt x="817124" y="4042432"/>
                </a:cubicBezTo>
                <a:cubicBezTo>
                  <a:pt x="822518" y="4043753"/>
                  <a:pt x="825956" y="4045242"/>
                  <a:pt x="827511" y="4046770"/>
                </a:cubicBezTo>
                <a:cubicBezTo>
                  <a:pt x="828116" y="4047109"/>
                  <a:pt x="828398" y="4047809"/>
                  <a:pt x="828390" y="4048853"/>
                </a:cubicBezTo>
                <a:cubicBezTo>
                  <a:pt x="828258" y="4050124"/>
                  <a:pt x="828106" y="4051393"/>
                  <a:pt x="827974" y="4052664"/>
                </a:cubicBezTo>
                <a:cubicBezTo>
                  <a:pt x="835161" y="4051167"/>
                  <a:pt x="840261" y="4049354"/>
                  <a:pt x="843327" y="4047347"/>
                </a:cubicBezTo>
                <a:cubicBezTo>
                  <a:pt x="846968" y="4045042"/>
                  <a:pt x="849912" y="4042182"/>
                  <a:pt x="852234" y="4038855"/>
                </a:cubicBezTo>
                <a:cubicBezTo>
                  <a:pt x="855288" y="4035185"/>
                  <a:pt x="858022" y="4030331"/>
                  <a:pt x="860489" y="4024333"/>
                </a:cubicBezTo>
                <a:cubicBezTo>
                  <a:pt x="862666" y="4019038"/>
                  <a:pt x="863955" y="4014207"/>
                  <a:pt x="864287" y="4009835"/>
                </a:cubicBezTo>
                <a:cubicBezTo>
                  <a:pt x="864980" y="4004031"/>
                  <a:pt x="864929" y="3998932"/>
                  <a:pt x="863914" y="3994555"/>
                </a:cubicBezTo>
                <a:cubicBezTo>
                  <a:pt x="863109" y="3990028"/>
                  <a:pt x="861376" y="3985492"/>
                  <a:pt x="858417" y="3981076"/>
                </a:cubicBezTo>
                <a:cubicBezTo>
                  <a:pt x="869797" y="3967328"/>
                  <a:pt x="880776" y="3952748"/>
                  <a:pt x="891686" y="3937594"/>
                </a:cubicBezTo>
                <a:cubicBezTo>
                  <a:pt x="893750" y="3937019"/>
                  <a:pt x="896038" y="3936097"/>
                  <a:pt x="898574" y="3934891"/>
                </a:cubicBezTo>
                <a:cubicBezTo>
                  <a:pt x="901505" y="3933698"/>
                  <a:pt x="903249" y="3932373"/>
                  <a:pt x="903827" y="3930963"/>
                </a:cubicBezTo>
                <a:cubicBezTo>
                  <a:pt x="904397" y="3929572"/>
                  <a:pt x="904452" y="3928091"/>
                  <a:pt x="903942" y="3926538"/>
                </a:cubicBezTo>
                <a:cubicBezTo>
                  <a:pt x="902220" y="3924071"/>
                  <a:pt x="899660" y="3921007"/>
                  <a:pt x="896056" y="3917531"/>
                </a:cubicBezTo>
                <a:cubicBezTo>
                  <a:pt x="893010" y="3919842"/>
                  <a:pt x="889999" y="3922203"/>
                  <a:pt x="886946" y="3924512"/>
                </a:cubicBezTo>
                <a:cubicBezTo>
                  <a:pt x="880152" y="3924512"/>
                  <a:pt x="873359" y="3924512"/>
                  <a:pt x="866565" y="3924512"/>
                </a:cubicBezTo>
                <a:cubicBezTo>
                  <a:pt x="863365" y="3921783"/>
                  <a:pt x="860266" y="3918944"/>
                  <a:pt x="857082" y="3916212"/>
                </a:cubicBezTo>
                <a:close/>
                <a:moveTo>
                  <a:pt x="747267" y="3916212"/>
                </a:moveTo>
                <a:cubicBezTo>
                  <a:pt x="745377" y="3922206"/>
                  <a:pt x="743245" y="3928012"/>
                  <a:pt x="740915" y="3933647"/>
                </a:cubicBezTo>
                <a:cubicBezTo>
                  <a:pt x="738209" y="3939338"/>
                  <a:pt x="734940" y="3945548"/>
                  <a:pt x="731068" y="3952257"/>
                </a:cubicBezTo>
                <a:cubicBezTo>
                  <a:pt x="726792" y="3959773"/>
                  <a:pt x="722964" y="3965854"/>
                  <a:pt x="719507" y="3970450"/>
                </a:cubicBezTo>
                <a:cubicBezTo>
                  <a:pt x="716063" y="3975300"/>
                  <a:pt x="712405" y="3979786"/>
                  <a:pt x="708434" y="3983820"/>
                </a:cubicBezTo>
                <a:cubicBezTo>
                  <a:pt x="704577" y="3987919"/>
                  <a:pt x="699456" y="3992574"/>
                  <a:pt x="692926" y="3997624"/>
                </a:cubicBezTo>
                <a:cubicBezTo>
                  <a:pt x="694192" y="3999104"/>
                  <a:pt x="695403" y="4000633"/>
                  <a:pt x="696673" y="4002112"/>
                </a:cubicBezTo>
                <a:cubicBezTo>
                  <a:pt x="706105" y="3996189"/>
                  <a:pt x="713073" y="3990847"/>
                  <a:pt x="717759" y="3986318"/>
                </a:cubicBezTo>
                <a:cubicBezTo>
                  <a:pt x="721672" y="3983027"/>
                  <a:pt x="725679" y="3978534"/>
                  <a:pt x="729882" y="3972939"/>
                </a:cubicBezTo>
                <a:cubicBezTo>
                  <a:pt x="733850" y="3968121"/>
                  <a:pt x="737823" y="3962210"/>
                  <a:pt x="741891" y="3955272"/>
                </a:cubicBezTo>
                <a:cubicBezTo>
                  <a:pt x="745939" y="3948587"/>
                  <a:pt x="749572" y="3941620"/>
                  <a:pt x="752835" y="3934395"/>
                </a:cubicBezTo>
                <a:cubicBezTo>
                  <a:pt x="761465" y="3934395"/>
                  <a:pt x="770095" y="3934395"/>
                  <a:pt x="778725" y="3934395"/>
                </a:cubicBezTo>
                <a:cubicBezTo>
                  <a:pt x="773198" y="3946832"/>
                  <a:pt x="767670" y="3959269"/>
                  <a:pt x="762143" y="3971706"/>
                </a:cubicBezTo>
                <a:cubicBezTo>
                  <a:pt x="760619" y="3975135"/>
                  <a:pt x="759480" y="3977992"/>
                  <a:pt x="758739" y="3980282"/>
                </a:cubicBezTo>
                <a:cubicBezTo>
                  <a:pt x="758127" y="3982514"/>
                  <a:pt x="758028" y="3984515"/>
                  <a:pt x="758523" y="3986270"/>
                </a:cubicBezTo>
                <a:cubicBezTo>
                  <a:pt x="758791" y="3987606"/>
                  <a:pt x="759590" y="3988818"/>
                  <a:pt x="760997" y="3989851"/>
                </a:cubicBezTo>
                <a:cubicBezTo>
                  <a:pt x="761801" y="3990563"/>
                  <a:pt x="763678" y="3991145"/>
                  <a:pt x="766656" y="3991549"/>
                </a:cubicBezTo>
                <a:cubicBezTo>
                  <a:pt x="768878" y="3992167"/>
                  <a:pt x="772441" y="3992493"/>
                  <a:pt x="777353" y="3992493"/>
                </a:cubicBezTo>
                <a:cubicBezTo>
                  <a:pt x="781005" y="3992493"/>
                  <a:pt x="784929" y="3992161"/>
                  <a:pt x="789128" y="3991528"/>
                </a:cubicBezTo>
                <a:cubicBezTo>
                  <a:pt x="791528" y="3991266"/>
                  <a:pt x="793807" y="3990683"/>
                  <a:pt x="795977" y="3989823"/>
                </a:cubicBezTo>
                <a:cubicBezTo>
                  <a:pt x="797223" y="3989386"/>
                  <a:pt x="798266" y="3988585"/>
                  <a:pt x="799126" y="3987446"/>
                </a:cubicBezTo>
                <a:cubicBezTo>
                  <a:pt x="799745" y="3986870"/>
                  <a:pt x="800256" y="3986100"/>
                  <a:pt x="800668" y="3985146"/>
                </a:cubicBezTo>
                <a:cubicBezTo>
                  <a:pt x="801479" y="3982543"/>
                  <a:pt x="801557" y="3980552"/>
                  <a:pt x="800835" y="3979194"/>
                </a:cubicBezTo>
                <a:cubicBezTo>
                  <a:pt x="799505" y="3977966"/>
                  <a:pt x="797778" y="3977327"/>
                  <a:pt x="795607" y="3977327"/>
                </a:cubicBezTo>
                <a:cubicBezTo>
                  <a:pt x="794641" y="3977327"/>
                  <a:pt x="793332" y="3977783"/>
                  <a:pt x="791665" y="3978668"/>
                </a:cubicBezTo>
                <a:cubicBezTo>
                  <a:pt x="790153" y="3979590"/>
                  <a:pt x="788580" y="3980176"/>
                  <a:pt x="786929" y="3980391"/>
                </a:cubicBezTo>
                <a:cubicBezTo>
                  <a:pt x="784817" y="3980857"/>
                  <a:pt x="782632" y="3981100"/>
                  <a:pt x="780369" y="3981100"/>
                </a:cubicBezTo>
                <a:cubicBezTo>
                  <a:pt x="778316" y="3981100"/>
                  <a:pt x="776533" y="3980796"/>
                  <a:pt x="775008" y="3980219"/>
                </a:cubicBezTo>
                <a:cubicBezTo>
                  <a:pt x="773573" y="3979934"/>
                  <a:pt x="772807" y="3979549"/>
                  <a:pt x="772692" y="3979083"/>
                </a:cubicBezTo>
                <a:cubicBezTo>
                  <a:pt x="772524" y="3978407"/>
                  <a:pt x="772531" y="3977586"/>
                  <a:pt x="772678" y="3976621"/>
                </a:cubicBezTo>
                <a:cubicBezTo>
                  <a:pt x="773146" y="3975077"/>
                  <a:pt x="774239" y="3972371"/>
                  <a:pt x="775946" y="3968499"/>
                </a:cubicBezTo>
                <a:cubicBezTo>
                  <a:pt x="780725" y="3957664"/>
                  <a:pt x="785503" y="3946829"/>
                  <a:pt x="790281" y="3935995"/>
                </a:cubicBezTo>
                <a:cubicBezTo>
                  <a:pt x="791537" y="3935549"/>
                  <a:pt x="792808" y="3935032"/>
                  <a:pt x="794110" y="3934480"/>
                </a:cubicBezTo>
                <a:cubicBezTo>
                  <a:pt x="795140" y="3934280"/>
                  <a:pt x="795995" y="3933849"/>
                  <a:pt x="796686" y="3933205"/>
                </a:cubicBezTo>
                <a:cubicBezTo>
                  <a:pt x="797755" y="3932578"/>
                  <a:pt x="798612" y="3931510"/>
                  <a:pt x="799267" y="3930019"/>
                </a:cubicBezTo>
                <a:cubicBezTo>
                  <a:pt x="799377" y="3929767"/>
                  <a:pt x="799488" y="3929516"/>
                  <a:pt x="799598" y="3929264"/>
                </a:cubicBezTo>
                <a:cubicBezTo>
                  <a:pt x="800182" y="3927935"/>
                  <a:pt x="799897" y="3926787"/>
                  <a:pt x="798713" y="3925858"/>
                </a:cubicBezTo>
                <a:cubicBezTo>
                  <a:pt x="796799" y="3923223"/>
                  <a:pt x="794218" y="3920130"/>
                  <a:pt x="790751" y="3916777"/>
                </a:cubicBezTo>
                <a:cubicBezTo>
                  <a:pt x="786973" y="3919524"/>
                  <a:pt x="783235" y="3922332"/>
                  <a:pt x="779447" y="3925077"/>
                </a:cubicBezTo>
                <a:cubicBezTo>
                  <a:pt x="772393" y="3925077"/>
                  <a:pt x="765339" y="3925077"/>
                  <a:pt x="758285" y="3925077"/>
                </a:cubicBezTo>
                <a:cubicBezTo>
                  <a:pt x="754570" y="3922165"/>
                  <a:pt x="750963" y="3919128"/>
                  <a:pt x="747267" y="3916212"/>
                </a:cubicBezTo>
                <a:close/>
                <a:moveTo>
                  <a:pt x="2122998" y="3913570"/>
                </a:moveTo>
                <a:cubicBezTo>
                  <a:pt x="2122520" y="3913570"/>
                  <a:pt x="2121640" y="3913833"/>
                  <a:pt x="2120347" y="3914339"/>
                </a:cubicBezTo>
                <a:cubicBezTo>
                  <a:pt x="2119352" y="3914846"/>
                  <a:pt x="2117367" y="3915109"/>
                  <a:pt x="2114380" y="3915109"/>
                </a:cubicBezTo>
                <a:cubicBezTo>
                  <a:pt x="2102107" y="3915109"/>
                  <a:pt x="2089834" y="3915109"/>
                  <a:pt x="2077561" y="3915109"/>
                </a:cubicBezTo>
                <a:cubicBezTo>
                  <a:pt x="2070404" y="3914983"/>
                  <a:pt x="2063249" y="3914850"/>
                  <a:pt x="2056094" y="3914724"/>
                </a:cubicBezTo>
                <a:cubicBezTo>
                  <a:pt x="2055258" y="3914724"/>
                  <a:pt x="2054713" y="3914822"/>
                  <a:pt x="2054456" y="3915012"/>
                </a:cubicBezTo>
                <a:cubicBezTo>
                  <a:pt x="2054193" y="3915267"/>
                  <a:pt x="2054015" y="3915942"/>
                  <a:pt x="2053919" y="3917033"/>
                </a:cubicBezTo>
                <a:cubicBezTo>
                  <a:pt x="2053493" y="3921842"/>
                  <a:pt x="2053068" y="3926652"/>
                  <a:pt x="2052642" y="3931462"/>
                </a:cubicBezTo>
                <a:cubicBezTo>
                  <a:pt x="2052563" y="3932359"/>
                  <a:pt x="2052599" y="3932938"/>
                  <a:pt x="2052759" y="3933193"/>
                </a:cubicBezTo>
                <a:cubicBezTo>
                  <a:pt x="2052919" y="3933448"/>
                  <a:pt x="2053475" y="3933578"/>
                  <a:pt x="2054436" y="3933578"/>
                </a:cubicBezTo>
                <a:cubicBezTo>
                  <a:pt x="2056543" y="3933515"/>
                  <a:pt x="2058649" y="3933448"/>
                  <a:pt x="2060756" y="3933385"/>
                </a:cubicBezTo>
                <a:cubicBezTo>
                  <a:pt x="2061281" y="3970515"/>
                  <a:pt x="2066042" y="4000755"/>
                  <a:pt x="2075860" y="4023807"/>
                </a:cubicBezTo>
                <a:cubicBezTo>
                  <a:pt x="2063094" y="4040731"/>
                  <a:pt x="2047550" y="4055135"/>
                  <a:pt x="2028660" y="4066324"/>
                </a:cubicBezTo>
                <a:cubicBezTo>
                  <a:pt x="2031781" y="4069245"/>
                  <a:pt x="2034539" y="4073177"/>
                  <a:pt x="2037148" y="4077963"/>
                </a:cubicBezTo>
                <a:cubicBezTo>
                  <a:pt x="2038519" y="4080324"/>
                  <a:pt x="2039551" y="4081522"/>
                  <a:pt x="2040301" y="4081522"/>
                </a:cubicBezTo>
                <a:cubicBezTo>
                  <a:pt x="2041051" y="4081522"/>
                  <a:pt x="2042641" y="4080702"/>
                  <a:pt x="2045105" y="4079117"/>
                </a:cubicBezTo>
                <a:cubicBezTo>
                  <a:pt x="2060522" y="4068546"/>
                  <a:pt x="2073637" y="4055931"/>
                  <a:pt x="2084991" y="4041891"/>
                </a:cubicBezTo>
                <a:cubicBezTo>
                  <a:pt x="2093055" y="4055174"/>
                  <a:pt x="2102858" y="4067319"/>
                  <a:pt x="2115014" y="4077771"/>
                </a:cubicBezTo>
                <a:cubicBezTo>
                  <a:pt x="2116738" y="4079230"/>
                  <a:pt x="2117894" y="4079983"/>
                  <a:pt x="2118519" y="4079983"/>
                </a:cubicBezTo>
                <a:cubicBezTo>
                  <a:pt x="2119518" y="4079983"/>
                  <a:pt x="2120819" y="4078466"/>
                  <a:pt x="2122474" y="4075462"/>
                </a:cubicBezTo>
                <a:cubicBezTo>
                  <a:pt x="2124855" y="4071053"/>
                  <a:pt x="2128236" y="4066385"/>
                  <a:pt x="2132813" y="4061610"/>
                </a:cubicBezTo>
                <a:cubicBezTo>
                  <a:pt x="2117373" y="4050290"/>
                  <a:pt x="2105969" y="4037349"/>
                  <a:pt x="2097953" y="4023422"/>
                </a:cubicBezTo>
                <a:cubicBezTo>
                  <a:pt x="2111991" y="4001107"/>
                  <a:pt x="2121723" y="3974517"/>
                  <a:pt x="2127933" y="3944063"/>
                </a:cubicBezTo>
                <a:cubicBezTo>
                  <a:pt x="2129299" y="3936498"/>
                  <a:pt x="2130468" y="3932095"/>
                  <a:pt x="2131518" y="3930884"/>
                </a:cubicBezTo>
                <a:cubicBezTo>
                  <a:pt x="2133007" y="3929421"/>
                  <a:pt x="2133780" y="3927966"/>
                  <a:pt x="2133873" y="3926556"/>
                </a:cubicBezTo>
                <a:cubicBezTo>
                  <a:pt x="2133966" y="3925145"/>
                  <a:pt x="2132684" y="3922749"/>
                  <a:pt x="2129947" y="3919437"/>
                </a:cubicBezTo>
                <a:cubicBezTo>
                  <a:pt x="2126768" y="3915556"/>
                  <a:pt x="2124490" y="3913570"/>
                  <a:pt x="2122998" y="3913570"/>
                </a:cubicBezTo>
                <a:close/>
                <a:moveTo>
                  <a:pt x="1444655" y="3911934"/>
                </a:moveTo>
                <a:cubicBezTo>
                  <a:pt x="1443760" y="3911934"/>
                  <a:pt x="1443169" y="3912032"/>
                  <a:pt x="1442879" y="3912223"/>
                </a:cubicBezTo>
                <a:cubicBezTo>
                  <a:pt x="1442589" y="3912414"/>
                  <a:pt x="1442304" y="3913057"/>
                  <a:pt x="1442020" y="3914147"/>
                </a:cubicBezTo>
                <a:cubicBezTo>
                  <a:pt x="1437538" y="3931815"/>
                  <a:pt x="1433053" y="3949481"/>
                  <a:pt x="1428574" y="3967149"/>
                </a:cubicBezTo>
                <a:cubicBezTo>
                  <a:pt x="1425226" y="3980007"/>
                  <a:pt x="1421877" y="3992865"/>
                  <a:pt x="1418528" y="4005722"/>
                </a:cubicBezTo>
                <a:cubicBezTo>
                  <a:pt x="1412074" y="4030027"/>
                  <a:pt x="1405623" y="4054332"/>
                  <a:pt x="1399164" y="4078636"/>
                </a:cubicBezTo>
                <a:cubicBezTo>
                  <a:pt x="1398913" y="4079598"/>
                  <a:pt x="1398866" y="4080193"/>
                  <a:pt x="1399028" y="4080416"/>
                </a:cubicBezTo>
                <a:cubicBezTo>
                  <a:pt x="1399191" y="4080639"/>
                  <a:pt x="1399738" y="4080753"/>
                  <a:pt x="1400675" y="4080753"/>
                </a:cubicBezTo>
                <a:cubicBezTo>
                  <a:pt x="1406301" y="4080753"/>
                  <a:pt x="1411926" y="4080753"/>
                  <a:pt x="1417551" y="4080753"/>
                </a:cubicBezTo>
                <a:cubicBezTo>
                  <a:pt x="1418551" y="4080753"/>
                  <a:pt x="1419231" y="4080654"/>
                  <a:pt x="1419594" y="4080464"/>
                </a:cubicBezTo>
                <a:cubicBezTo>
                  <a:pt x="1419894" y="4080274"/>
                  <a:pt x="1420173" y="4079662"/>
                  <a:pt x="1420434" y="4078636"/>
                </a:cubicBezTo>
                <a:cubicBezTo>
                  <a:pt x="1421407" y="4074821"/>
                  <a:pt x="1422379" y="4071005"/>
                  <a:pt x="1423351" y="4067189"/>
                </a:cubicBezTo>
                <a:cubicBezTo>
                  <a:pt x="1451936" y="4067189"/>
                  <a:pt x="1480521" y="4067189"/>
                  <a:pt x="1509106" y="4067189"/>
                </a:cubicBezTo>
                <a:cubicBezTo>
                  <a:pt x="1508281" y="4070749"/>
                  <a:pt x="1507456" y="4074308"/>
                  <a:pt x="1506631" y="4077867"/>
                </a:cubicBezTo>
                <a:cubicBezTo>
                  <a:pt x="1506423" y="4078765"/>
                  <a:pt x="1506381" y="4079343"/>
                  <a:pt x="1506511" y="4079598"/>
                </a:cubicBezTo>
                <a:cubicBezTo>
                  <a:pt x="1506642" y="4079853"/>
                  <a:pt x="1507203" y="4079983"/>
                  <a:pt x="1508203" y="4079983"/>
                </a:cubicBezTo>
                <a:cubicBezTo>
                  <a:pt x="1513921" y="4079983"/>
                  <a:pt x="1519639" y="4079983"/>
                  <a:pt x="1525357" y="4079983"/>
                </a:cubicBezTo>
                <a:cubicBezTo>
                  <a:pt x="1526232" y="4079983"/>
                  <a:pt x="1526815" y="4079885"/>
                  <a:pt x="1527109" y="4079695"/>
                </a:cubicBezTo>
                <a:cubicBezTo>
                  <a:pt x="1527404" y="4079504"/>
                  <a:pt x="1527665" y="4078893"/>
                  <a:pt x="1527897" y="4077867"/>
                </a:cubicBezTo>
                <a:cubicBezTo>
                  <a:pt x="1533234" y="4053690"/>
                  <a:pt x="1538580" y="4029514"/>
                  <a:pt x="1543922" y="4005338"/>
                </a:cubicBezTo>
                <a:cubicBezTo>
                  <a:pt x="1547293" y="3990428"/>
                  <a:pt x="1550664" y="3975518"/>
                  <a:pt x="1554036" y="3960608"/>
                </a:cubicBezTo>
                <a:cubicBezTo>
                  <a:pt x="1557660" y="3945121"/>
                  <a:pt x="1561277" y="3929634"/>
                  <a:pt x="1564899" y="3914147"/>
                </a:cubicBezTo>
                <a:cubicBezTo>
                  <a:pt x="1565116" y="3913185"/>
                  <a:pt x="1565167" y="3912575"/>
                  <a:pt x="1565043" y="3912319"/>
                </a:cubicBezTo>
                <a:cubicBezTo>
                  <a:pt x="1564920" y="3912064"/>
                  <a:pt x="1564354" y="3911934"/>
                  <a:pt x="1563340" y="3911934"/>
                </a:cubicBezTo>
                <a:cubicBezTo>
                  <a:pt x="1554837" y="3912061"/>
                  <a:pt x="1546334" y="3912193"/>
                  <a:pt x="1537830" y="3912319"/>
                </a:cubicBezTo>
                <a:cubicBezTo>
                  <a:pt x="1515213" y="3912319"/>
                  <a:pt x="1492595" y="3912319"/>
                  <a:pt x="1469978" y="3912319"/>
                </a:cubicBezTo>
                <a:cubicBezTo>
                  <a:pt x="1461536" y="3912193"/>
                  <a:pt x="1453095" y="3912061"/>
                  <a:pt x="1444655" y="3911934"/>
                </a:cubicBezTo>
                <a:close/>
                <a:moveTo>
                  <a:pt x="1793441" y="3910395"/>
                </a:moveTo>
                <a:cubicBezTo>
                  <a:pt x="1792606" y="3910395"/>
                  <a:pt x="1792055" y="3910493"/>
                  <a:pt x="1791784" y="3910684"/>
                </a:cubicBezTo>
                <a:cubicBezTo>
                  <a:pt x="1791512" y="3910874"/>
                  <a:pt x="1791295" y="3911485"/>
                  <a:pt x="1791129" y="3912512"/>
                </a:cubicBezTo>
                <a:cubicBezTo>
                  <a:pt x="1790389" y="3917065"/>
                  <a:pt x="1789649" y="3921618"/>
                  <a:pt x="1788909" y="3926171"/>
                </a:cubicBezTo>
                <a:cubicBezTo>
                  <a:pt x="1788763" y="3927069"/>
                  <a:pt x="1788757" y="3927647"/>
                  <a:pt x="1788897" y="3927902"/>
                </a:cubicBezTo>
                <a:cubicBezTo>
                  <a:pt x="1789038" y="3928158"/>
                  <a:pt x="1789584" y="3928287"/>
                  <a:pt x="1790543" y="3928287"/>
                </a:cubicBezTo>
                <a:cubicBezTo>
                  <a:pt x="1792892" y="3928224"/>
                  <a:pt x="1795240" y="3928158"/>
                  <a:pt x="1797588" y="3928095"/>
                </a:cubicBezTo>
                <a:cubicBezTo>
                  <a:pt x="1795295" y="3942427"/>
                  <a:pt x="1793002" y="3956760"/>
                  <a:pt x="1790709" y="3971093"/>
                </a:cubicBezTo>
                <a:cubicBezTo>
                  <a:pt x="1787181" y="3970967"/>
                  <a:pt x="1783653" y="3970834"/>
                  <a:pt x="1780125" y="3970708"/>
                </a:cubicBezTo>
                <a:cubicBezTo>
                  <a:pt x="1779276" y="3970708"/>
                  <a:pt x="1778716" y="3970806"/>
                  <a:pt x="1778440" y="3970997"/>
                </a:cubicBezTo>
                <a:cubicBezTo>
                  <a:pt x="1778165" y="3971187"/>
                  <a:pt x="1777945" y="3971798"/>
                  <a:pt x="1777778" y="3972824"/>
                </a:cubicBezTo>
                <a:cubicBezTo>
                  <a:pt x="1777023" y="3977442"/>
                  <a:pt x="1776268" y="3982059"/>
                  <a:pt x="1775513" y="3986676"/>
                </a:cubicBezTo>
                <a:cubicBezTo>
                  <a:pt x="1775366" y="3987574"/>
                  <a:pt x="1775361" y="3988152"/>
                  <a:pt x="1775504" y="3988408"/>
                </a:cubicBezTo>
                <a:cubicBezTo>
                  <a:pt x="1775648" y="3988663"/>
                  <a:pt x="1776203" y="3988792"/>
                  <a:pt x="1777179" y="3988792"/>
                </a:cubicBezTo>
                <a:cubicBezTo>
                  <a:pt x="1784180" y="3988666"/>
                  <a:pt x="1791180" y="3988534"/>
                  <a:pt x="1798179" y="3988408"/>
                </a:cubicBezTo>
                <a:cubicBezTo>
                  <a:pt x="1802385" y="3988408"/>
                  <a:pt x="1806591" y="3988408"/>
                  <a:pt x="1810797" y="3988408"/>
                </a:cubicBezTo>
                <a:cubicBezTo>
                  <a:pt x="1797839" y="4009521"/>
                  <a:pt x="1782125" y="4027214"/>
                  <a:pt x="1763042" y="4040833"/>
                </a:cubicBezTo>
                <a:cubicBezTo>
                  <a:pt x="1765544" y="4043437"/>
                  <a:pt x="1767632" y="4047678"/>
                  <a:pt x="1769532" y="4053434"/>
                </a:cubicBezTo>
                <a:cubicBezTo>
                  <a:pt x="1770345" y="4055801"/>
                  <a:pt x="1771160" y="4056993"/>
                  <a:pt x="1772029" y="4056993"/>
                </a:cubicBezTo>
                <a:cubicBezTo>
                  <a:pt x="1772899" y="4056993"/>
                  <a:pt x="1774442" y="4055983"/>
                  <a:pt x="1776699" y="4054011"/>
                </a:cubicBezTo>
                <a:cubicBezTo>
                  <a:pt x="1793078" y="4039923"/>
                  <a:pt x="1806722" y="4022992"/>
                  <a:pt x="1818256" y="4003798"/>
                </a:cubicBezTo>
                <a:cubicBezTo>
                  <a:pt x="1815641" y="4021113"/>
                  <a:pt x="1813027" y="4038428"/>
                  <a:pt x="1810413" y="4055743"/>
                </a:cubicBezTo>
                <a:cubicBezTo>
                  <a:pt x="1809735" y="4060231"/>
                  <a:pt x="1807095" y="4062476"/>
                  <a:pt x="1802492" y="4062476"/>
                </a:cubicBezTo>
                <a:cubicBezTo>
                  <a:pt x="1801870" y="4062476"/>
                  <a:pt x="1797121" y="4062211"/>
                  <a:pt x="1788245" y="4061707"/>
                </a:cubicBezTo>
                <a:cubicBezTo>
                  <a:pt x="1789991" y="4065861"/>
                  <a:pt x="1790876" y="4070845"/>
                  <a:pt x="1791059" y="4076616"/>
                </a:cubicBezTo>
                <a:cubicBezTo>
                  <a:pt x="1791142" y="4078540"/>
                  <a:pt x="1791316" y="4079762"/>
                  <a:pt x="1791616" y="4080272"/>
                </a:cubicBezTo>
                <a:cubicBezTo>
                  <a:pt x="1792086" y="4080908"/>
                  <a:pt x="1793218" y="4081234"/>
                  <a:pt x="1795030" y="4081234"/>
                </a:cubicBezTo>
                <a:cubicBezTo>
                  <a:pt x="1795656" y="4081234"/>
                  <a:pt x="1796536" y="4081201"/>
                  <a:pt x="1797671" y="4081137"/>
                </a:cubicBezTo>
                <a:cubicBezTo>
                  <a:pt x="1808817" y="4081011"/>
                  <a:pt x="1816154" y="4079412"/>
                  <a:pt x="1819745" y="4076424"/>
                </a:cubicBezTo>
                <a:cubicBezTo>
                  <a:pt x="1823769" y="4073442"/>
                  <a:pt x="1826348" y="4067767"/>
                  <a:pt x="1827558" y="4059494"/>
                </a:cubicBezTo>
                <a:cubicBezTo>
                  <a:pt x="1829403" y="4045578"/>
                  <a:pt x="1831260" y="4031663"/>
                  <a:pt x="1833109" y="4017746"/>
                </a:cubicBezTo>
                <a:cubicBezTo>
                  <a:pt x="1834540" y="4007967"/>
                  <a:pt x="1835972" y="3998187"/>
                  <a:pt x="1837403" y="3988408"/>
                </a:cubicBezTo>
                <a:cubicBezTo>
                  <a:pt x="1839893" y="3988471"/>
                  <a:pt x="1842286" y="3988570"/>
                  <a:pt x="1844584" y="3988696"/>
                </a:cubicBezTo>
                <a:cubicBezTo>
                  <a:pt x="1846770" y="3988759"/>
                  <a:pt x="1847923" y="3988792"/>
                  <a:pt x="1848045" y="3988792"/>
                </a:cubicBezTo>
                <a:cubicBezTo>
                  <a:pt x="1849264" y="3988792"/>
                  <a:pt x="1849975" y="3988087"/>
                  <a:pt x="1850176" y="3986676"/>
                </a:cubicBezTo>
                <a:cubicBezTo>
                  <a:pt x="1850836" y="3982059"/>
                  <a:pt x="1851496" y="3977442"/>
                  <a:pt x="1852156" y="3972824"/>
                </a:cubicBezTo>
                <a:cubicBezTo>
                  <a:pt x="1852358" y="3971414"/>
                  <a:pt x="1851852" y="3970708"/>
                  <a:pt x="1850639" y="3970708"/>
                </a:cubicBezTo>
                <a:cubicBezTo>
                  <a:pt x="1847072" y="3970834"/>
                  <a:pt x="1843505" y="3970967"/>
                  <a:pt x="1839937" y="3971093"/>
                </a:cubicBezTo>
                <a:cubicBezTo>
                  <a:pt x="1842035" y="3956760"/>
                  <a:pt x="1844133" y="3942427"/>
                  <a:pt x="1846230" y="3928095"/>
                </a:cubicBezTo>
                <a:cubicBezTo>
                  <a:pt x="1849338" y="3928158"/>
                  <a:pt x="1852446" y="3928224"/>
                  <a:pt x="1855554" y="3928287"/>
                </a:cubicBezTo>
                <a:cubicBezTo>
                  <a:pt x="1856453" y="3928287"/>
                  <a:pt x="1857035" y="3928189"/>
                  <a:pt x="1857304" y="3927999"/>
                </a:cubicBezTo>
                <a:cubicBezTo>
                  <a:pt x="1857572" y="3927808"/>
                  <a:pt x="1857778" y="3927197"/>
                  <a:pt x="1857925" y="3926171"/>
                </a:cubicBezTo>
                <a:cubicBezTo>
                  <a:pt x="1858577" y="3921618"/>
                  <a:pt x="1859229" y="3917065"/>
                  <a:pt x="1859880" y="3912512"/>
                </a:cubicBezTo>
                <a:cubicBezTo>
                  <a:pt x="1860009" y="3911614"/>
                  <a:pt x="1860004" y="3911035"/>
                  <a:pt x="1859860" y="3910780"/>
                </a:cubicBezTo>
                <a:cubicBezTo>
                  <a:pt x="1859715" y="3910525"/>
                  <a:pt x="1859140" y="3910395"/>
                  <a:pt x="1858126" y="3910395"/>
                </a:cubicBezTo>
                <a:cubicBezTo>
                  <a:pt x="1851546" y="3910521"/>
                  <a:pt x="1844966" y="3910654"/>
                  <a:pt x="1838385" y="3910780"/>
                </a:cubicBezTo>
                <a:cubicBezTo>
                  <a:pt x="1829915" y="3910780"/>
                  <a:pt x="1821444" y="3910780"/>
                  <a:pt x="1812974" y="3910780"/>
                </a:cubicBezTo>
                <a:cubicBezTo>
                  <a:pt x="1806462" y="3910654"/>
                  <a:pt x="1799951" y="3910521"/>
                  <a:pt x="1793441" y="3910395"/>
                </a:cubicBezTo>
                <a:close/>
                <a:moveTo>
                  <a:pt x="1626964" y="3909433"/>
                </a:moveTo>
                <a:cubicBezTo>
                  <a:pt x="1626010" y="3909433"/>
                  <a:pt x="1625395" y="3909531"/>
                  <a:pt x="1625115" y="3909722"/>
                </a:cubicBezTo>
                <a:cubicBezTo>
                  <a:pt x="1624775" y="3909912"/>
                  <a:pt x="1624500" y="3910523"/>
                  <a:pt x="1624285" y="3911550"/>
                </a:cubicBezTo>
                <a:cubicBezTo>
                  <a:pt x="1623096" y="3917802"/>
                  <a:pt x="1621903" y="3924054"/>
                  <a:pt x="1620716" y="3930307"/>
                </a:cubicBezTo>
                <a:cubicBezTo>
                  <a:pt x="1618554" y="3940632"/>
                  <a:pt x="1616392" y="3950957"/>
                  <a:pt x="1614231" y="3961281"/>
                </a:cubicBezTo>
                <a:cubicBezTo>
                  <a:pt x="1612805" y="3967501"/>
                  <a:pt x="1611385" y="3973723"/>
                  <a:pt x="1609959" y="3979943"/>
                </a:cubicBezTo>
                <a:cubicBezTo>
                  <a:pt x="1609744" y="3980969"/>
                  <a:pt x="1609698" y="3981611"/>
                  <a:pt x="1609830" y="3981867"/>
                </a:cubicBezTo>
                <a:cubicBezTo>
                  <a:pt x="1610009" y="3982185"/>
                  <a:pt x="1610642" y="3982347"/>
                  <a:pt x="1611737" y="3982347"/>
                </a:cubicBezTo>
                <a:cubicBezTo>
                  <a:pt x="1620404" y="3982221"/>
                  <a:pt x="1629071" y="3982089"/>
                  <a:pt x="1637738" y="3981963"/>
                </a:cubicBezTo>
                <a:cubicBezTo>
                  <a:pt x="1645921" y="3981963"/>
                  <a:pt x="1654105" y="3981963"/>
                  <a:pt x="1662289" y="3981963"/>
                </a:cubicBezTo>
                <a:cubicBezTo>
                  <a:pt x="1661552" y="3985746"/>
                  <a:pt x="1660814" y="3989530"/>
                  <a:pt x="1660076" y="3993313"/>
                </a:cubicBezTo>
                <a:cubicBezTo>
                  <a:pt x="1649120" y="3993313"/>
                  <a:pt x="1638164" y="3993313"/>
                  <a:pt x="1627208" y="3993313"/>
                </a:cubicBezTo>
                <a:cubicBezTo>
                  <a:pt x="1618812" y="3993187"/>
                  <a:pt x="1610416" y="3993055"/>
                  <a:pt x="1602021" y="3992929"/>
                </a:cubicBezTo>
                <a:cubicBezTo>
                  <a:pt x="1601105" y="3992929"/>
                  <a:pt x="1600506" y="3993027"/>
                  <a:pt x="1600220" y="3993217"/>
                </a:cubicBezTo>
                <a:cubicBezTo>
                  <a:pt x="1599920" y="3993472"/>
                  <a:pt x="1599657" y="3994147"/>
                  <a:pt x="1599427" y="3995237"/>
                </a:cubicBezTo>
                <a:cubicBezTo>
                  <a:pt x="1598559" y="3999341"/>
                  <a:pt x="1597691" y="4003446"/>
                  <a:pt x="1596823" y="4007550"/>
                </a:cubicBezTo>
                <a:cubicBezTo>
                  <a:pt x="1596633" y="4008448"/>
                  <a:pt x="1596600" y="4009026"/>
                  <a:pt x="1596733" y="4009282"/>
                </a:cubicBezTo>
                <a:cubicBezTo>
                  <a:pt x="1596865" y="4009537"/>
                  <a:pt x="1597448" y="4009666"/>
                  <a:pt x="1598491" y="4009666"/>
                </a:cubicBezTo>
                <a:cubicBezTo>
                  <a:pt x="1606978" y="4009540"/>
                  <a:pt x="1615465" y="4009408"/>
                  <a:pt x="1623952" y="4009282"/>
                </a:cubicBezTo>
                <a:cubicBezTo>
                  <a:pt x="1634956" y="4009282"/>
                  <a:pt x="1645960" y="4009282"/>
                  <a:pt x="1656964" y="4009282"/>
                </a:cubicBezTo>
                <a:cubicBezTo>
                  <a:pt x="1656170" y="4013354"/>
                  <a:pt x="1655377" y="4017426"/>
                  <a:pt x="1654583" y="4021498"/>
                </a:cubicBezTo>
                <a:cubicBezTo>
                  <a:pt x="1638375" y="4021498"/>
                  <a:pt x="1622168" y="4021498"/>
                  <a:pt x="1605960" y="4021498"/>
                </a:cubicBezTo>
                <a:cubicBezTo>
                  <a:pt x="1598114" y="4021372"/>
                  <a:pt x="1590268" y="4021239"/>
                  <a:pt x="1582423" y="4021113"/>
                </a:cubicBezTo>
                <a:cubicBezTo>
                  <a:pt x="1581562" y="4021113"/>
                  <a:pt x="1580989" y="4021211"/>
                  <a:pt x="1580700" y="4021402"/>
                </a:cubicBezTo>
                <a:cubicBezTo>
                  <a:pt x="1580412" y="4021592"/>
                  <a:pt x="1580159" y="4022203"/>
                  <a:pt x="1579938" y="4023229"/>
                </a:cubicBezTo>
                <a:cubicBezTo>
                  <a:pt x="1579000" y="4027590"/>
                  <a:pt x="1578061" y="4031951"/>
                  <a:pt x="1577123" y="4036312"/>
                </a:cubicBezTo>
                <a:cubicBezTo>
                  <a:pt x="1576930" y="4037209"/>
                  <a:pt x="1576896" y="4037788"/>
                  <a:pt x="1577028" y="4038043"/>
                </a:cubicBezTo>
                <a:cubicBezTo>
                  <a:pt x="1577161" y="4038298"/>
                  <a:pt x="1577718" y="4038428"/>
                  <a:pt x="1578707" y="4038428"/>
                </a:cubicBezTo>
                <a:cubicBezTo>
                  <a:pt x="1586644" y="4038302"/>
                  <a:pt x="1594580" y="4038169"/>
                  <a:pt x="1602515" y="4038043"/>
                </a:cubicBezTo>
                <a:cubicBezTo>
                  <a:pt x="1641781" y="4038043"/>
                  <a:pt x="1681046" y="4038043"/>
                  <a:pt x="1720312" y="4038043"/>
                </a:cubicBezTo>
                <a:cubicBezTo>
                  <a:pt x="1728198" y="4038169"/>
                  <a:pt x="1736085" y="4038302"/>
                  <a:pt x="1743973" y="4038428"/>
                </a:cubicBezTo>
                <a:cubicBezTo>
                  <a:pt x="1744900" y="4038428"/>
                  <a:pt x="1745489" y="4038314"/>
                  <a:pt x="1745745" y="4038091"/>
                </a:cubicBezTo>
                <a:cubicBezTo>
                  <a:pt x="1746001" y="4037869"/>
                  <a:pt x="1746208" y="4037274"/>
                  <a:pt x="1746370" y="4036312"/>
                </a:cubicBezTo>
                <a:cubicBezTo>
                  <a:pt x="1747108" y="4031951"/>
                  <a:pt x="1747846" y="4027590"/>
                  <a:pt x="1748584" y="4023229"/>
                </a:cubicBezTo>
                <a:cubicBezTo>
                  <a:pt x="1748736" y="4022332"/>
                  <a:pt x="1748743" y="4021753"/>
                  <a:pt x="1748600" y="4021498"/>
                </a:cubicBezTo>
                <a:cubicBezTo>
                  <a:pt x="1748456" y="4021243"/>
                  <a:pt x="1747896" y="4021113"/>
                  <a:pt x="1746912" y="4021113"/>
                </a:cubicBezTo>
                <a:cubicBezTo>
                  <a:pt x="1739018" y="4021239"/>
                  <a:pt x="1731123" y="4021372"/>
                  <a:pt x="1723227" y="4021498"/>
                </a:cubicBezTo>
                <a:cubicBezTo>
                  <a:pt x="1706589" y="4021498"/>
                  <a:pt x="1689951" y="4021498"/>
                  <a:pt x="1673312" y="4021498"/>
                </a:cubicBezTo>
                <a:cubicBezTo>
                  <a:pt x="1674085" y="4017426"/>
                  <a:pt x="1674858" y="4013354"/>
                  <a:pt x="1675631" y="4009282"/>
                </a:cubicBezTo>
                <a:cubicBezTo>
                  <a:pt x="1687739" y="4009282"/>
                  <a:pt x="1699846" y="4009282"/>
                  <a:pt x="1711954" y="4009282"/>
                </a:cubicBezTo>
                <a:cubicBezTo>
                  <a:pt x="1720422" y="4009408"/>
                  <a:pt x="1728890" y="4009540"/>
                  <a:pt x="1737359" y="4009666"/>
                </a:cubicBezTo>
                <a:cubicBezTo>
                  <a:pt x="1738279" y="4009666"/>
                  <a:pt x="1738864" y="4009552"/>
                  <a:pt x="1739119" y="4009330"/>
                </a:cubicBezTo>
                <a:cubicBezTo>
                  <a:pt x="1739374" y="4009107"/>
                  <a:pt x="1739582" y="4008512"/>
                  <a:pt x="1739747" y="4007550"/>
                </a:cubicBezTo>
                <a:cubicBezTo>
                  <a:pt x="1740455" y="4003446"/>
                  <a:pt x="1741162" y="3999341"/>
                  <a:pt x="1741869" y="3995237"/>
                </a:cubicBezTo>
                <a:cubicBezTo>
                  <a:pt x="1742035" y="3994275"/>
                  <a:pt x="1742051" y="3993665"/>
                  <a:pt x="1741910" y="3993410"/>
                </a:cubicBezTo>
                <a:cubicBezTo>
                  <a:pt x="1741779" y="3993090"/>
                  <a:pt x="1741230" y="3992929"/>
                  <a:pt x="1740253" y="3992929"/>
                </a:cubicBezTo>
                <a:cubicBezTo>
                  <a:pt x="1731778" y="3993055"/>
                  <a:pt x="1723302" y="3993187"/>
                  <a:pt x="1714826" y="3993313"/>
                </a:cubicBezTo>
                <a:cubicBezTo>
                  <a:pt x="1702771" y="3993313"/>
                  <a:pt x="1690717" y="3993313"/>
                  <a:pt x="1678662" y="3993313"/>
                </a:cubicBezTo>
                <a:cubicBezTo>
                  <a:pt x="1679380" y="3989530"/>
                  <a:pt x="1680098" y="3985746"/>
                  <a:pt x="1680816" y="3981963"/>
                </a:cubicBezTo>
                <a:cubicBezTo>
                  <a:pt x="1689609" y="3981963"/>
                  <a:pt x="1698401" y="3981963"/>
                  <a:pt x="1707193" y="3981963"/>
                </a:cubicBezTo>
                <a:cubicBezTo>
                  <a:pt x="1715810" y="3982089"/>
                  <a:pt x="1724428" y="3982221"/>
                  <a:pt x="1733046" y="3982347"/>
                </a:cubicBezTo>
                <a:cubicBezTo>
                  <a:pt x="1734020" y="3982347"/>
                  <a:pt x="1734644" y="3982249"/>
                  <a:pt x="1734922" y="3982059"/>
                </a:cubicBezTo>
                <a:cubicBezTo>
                  <a:pt x="1735273" y="3981805"/>
                  <a:pt x="1735546" y="3981097"/>
                  <a:pt x="1735748" y="3979943"/>
                </a:cubicBezTo>
                <a:cubicBezTo>
                  <a:pt x="1736712" y="3973722"/>
                  <a:pt x="1737682" y="3967502"/>
                  <a:pt x="1738646" y="3961281"/>
                </a:cubicBezTo>
                <a:cubicBezTo>
                  <a:pt x="1740452" y="3950957"/>
                  <a:pt x="1742257" y="3940632"/>
                  <a:pt x="1744062" y="3930307"/>
                </a:cubicBezTo>
                <a:cubicBezTo>
                  <a:pt x="1745278" y="3924055"/>
                  <a:pt x="1746486" y="3917802"/>
                  <a:pt x="1747700" y="3911550"/>
                </a:cubicBezTo>
                <a:cubicBezTo>
                  <a:pt x="1747857" y="3910652"/>
                  <a:pt x="1747871" y="3910074"/>
                  <a:pt x="1747734" y="3909818"/>
                </a:cubicBezTo>
                <a:cubicBezTo>
                  <a:pt x="1747538" y="3909564"/>
                  <a:pt x="1746907" y="3909433"/>
                  <a:pt x="1745834" y="3909433"/>
                </a:cubicBezTo>
                <a:cubicBezTo>
                  <a:pt x="1737344" y="3909560"/>
                  <a:pt x="1728853" y="3909692"/>
                  <a:pt x="1720362" y="3909818"/>
                </a:cubicBezTo>
                <a:cubicBezTo>
                  <a:pt x="1697671" y="3909818"/>
                  <a:pt x="1674980" y="3909818"/>
                  <a:pt x="1652288" y="3909818"/>
                </a:cubicBezTo>
                <a:cubicBezTo>
                  <a:pt x="1643846" y="3909692"/>
                  <a:pt x="1635405" y="3909560"/>
                  <a:pt x="1626964" y="3909433"/>
                </a:cubicBezTo>
                <a:close/>
                <a:moveTo>
                  <a:pt x="2161778" y="3908856"/>
                </a:moveTo>
                <a:cubicBezTo>
                  <a:pt x="2160884" y="3908856"/>
                  <a:pt x="2160313" y="3908954"/>
                  <a:pt x="2160062" y="3909145"/>
                </a:cubicBezTo>
                <a:cubicBezTo>
                  <a:pt x="2159806" y="3909399"/>
                  <a:pt x="2159647" y="3910107"/>
                  <a:pt x="2159579" y="3911261"/>
                </a:cubicBezTo>
                <a:cubicBezTo>
                  <a:pt x="2158635" y="3929345"/>
                  <a:pt x="2157687" y="3947429"/>
                  <a:pt x="2156746" y="3965514"/>
                </a:cubicBezTo>
                <a:cubicBezTo>
                  <a:pt x="2155981" y="3978532"/>
                  <a:pt x="2155215" y="3991550"/>
                  <a:pt x="2154449" y="4004568"/>
                </a:cubicBezTo>
                <a:cubicBezTo>
                  <a:pt x="2152828" y="4030027"/>
                  <a:pt x="2151210" y="4055486"/>
                  <a:pt x="2149582" y="4080945"/>
                </a:cubicBezTo>
                <a:cubicBezTo>
                  <a:pt x="2149526" y="4081907"/>
                  <a:pt x="2149598" y="4082502"/>
                  <a:pt x="2149806" y="4082725"/>
                </a:cubicBezTo>
                <a:cubicBezTo>
                  <a:pt x="2150014" y="4082947"/>
                  <a:pt x="2150583" y="4083061"/>
                  <a:pt x="2151522" y="4083061"/>
                </a:cubicBezTo>
                <a:cubicBezTo>
                  <a:pt x="2156713" y="4083061"/>
                  <a:pt x="2161904" y="4083061"/>
                  <a:pt x="2167094" y="4083061"/>
                </a:cubicBezTo>
                <a:cubicBezTo>
                  <a:pt x="2168033" y="4083061"/>
                  <a:pt x="2168630" y="4082963"/>
                  <a:pt x="2168892" y="4082773"/>
                </a:cubicBezTo>
                <a:cubicBezTo>
                  <a:pt x="2169154" y="4082582"/>
                  <a:pt x="2169311" y="4081971"/>
                  <a:pt x="2169366" y="4080945"/>
                </a:cubicBezTo>
                <a:cubicBezTo>
                  <a:pt x="2169510" y="4078252"/>
                  <a:pt x="2169654" y="4075558"/>
                  <a:pt x="2169799" y="4072865"/>
                </a:cubicBezTo>
                <a:cubicBezTo>
                  <a:pt x="2210590" y="4072865"/>
                  <a:pt x="2251380" y="4072865"/>
                  <a:pt x="2292171" y="4072865"/>
                </a:cubicBezTo>
                <a:cubicBezTo>
                  <a:pt x="2292117" y="4075494"/>
                  <a:pt x="2292062" y="4078123"/>
                  <a:pt x="2292008" y="4080753"/>
                </a:cubicBezTo>
                <a:cubicBezTo>
                  <a:pt x="2291990" y="4081650"/>
                  <a:pt x="2292069" y="4082229"/>
                  <a:pt x="2292254" y="4082484"/>
                </a:cubicBezTo>
                <a:cubicBezTo>
                  <a:pt x="2292438" y="4082739"/>
                  <a:pt x="2293059" y="4082869"/>
                  <a:pt x="2294122" y="4082869"/>
                </a:cubicBezTo>
                <a:cubicBezTo>
                  <a:pt x="2299219" y="4082869"/>
                  <a:pt x="2304316" y="4082869"/>
                  <a:pt x="2309413" y="4082869"/>
                </a:cubicBezTo>
                <a:cubicBezTo>
                  <a:pt x="2310414" y="4082869"/>
                  <a:pt x="2311039" y="4082771"/>
                  <a:pt x="2311294" y="4082580"/>
                </a:cubicBezTo>
                <a:cubicBezTo>
                  <a:pt x="2311610" y="4082390"/>
                  <a:pt x="2311775" y="4081779"/>
                  <a:pt x="2311790" y="4080753"/>
                </a:cubicBezTo>
                <a:cubicBezTo>
                  <a:pt x="2312054" y="4055358"/>
                  <a:pt x="2312326" y="4029963"/>
                  <a:pt x="2312594" y="4004568"/>
                </a:cubicBezTo>
                <a:cubicBezTo>
                  <a:pt x="2312831" y="3989273"/>
                  <a:pt x="2313067" y="3973979"/>
                  <a:pt x="2313304" y="3958684"/>
                </a:cubicBezTo>
                <a:cubicBezTo>
                  <a:pt x="2313671" y="3942876"/>
                  <a:pt x="2314031" y="3927069"/>
                  <a:pt x="2314396" y="3911261"/>
                </a:cubicBezTo>
                <a:cubicBezTo>
                  <a:pt x="2314411" y="3910235"/>
                  <a:pt x="2314334" y="3909560"/>
                  <a:pt x="2314158" y="3909241"/>
                </a:cubicBezTo>
                <a:cubicBezTo>
                  <a:pt x="2313922" y="3908987"/>
                  <a:pt x="2313270" y="3908856"/>
                  <a:pt x="2312197" y="3908856"/>
                </a:cubicBezTo>
                <a:cubicBezTo>
                  <a:pt x="2304205" y="3908982"/>
                  <a:pt x="2296214" y="3909115"/>
                  <a:pt x="2288221" y="3909241"/>
                </a:cubicBezTo>
                <a:cubicBezTo>
                  <a:pt x="2254115" y="3909241"/>
                  <a:pt x="2220010" y="3909241"/>
                  <a:pt x="2185904" y="3909241"/>
                </a:cubicBezTo>
                <a:cubicBezTo>
                  <a:pt x="2177861" y="3909115"/>
                  <a:pt x="2169819" y="3908982"/>
                  <a:pt x="2161778" y="3908856"/>
                </a:cubicBezTo>
                <a:close/>
                <a:moveTo>
                  <a:pt x="2011008" y="3903470"/>
                </a:moveTo>
                <a:cubicBezTo>
                  <a:pt x="2009386" y="3907567"/>
                  <a:pt x="2007465" y="3911342"/>
                  <a:pt x="2005125" y="3914724"/>
                </a:cubicBezTo>
                <a:cubicBezTo>
                  <a:pt x="1993459" y="3931726"/>
                  <a:pt x="1979606" y="3945513"/>
                  <a:pt x="1963082" y="3955510"/>
                </a:cubicBezTo>
                <a:cubicBezTo>
                  <a:pt x="1965705" y="3959335"/>
                  <a:pt x="1967489" y="3963437"/>
                  <a:pt x="1968614" y="3967726"/>
                </a:cubicBezTo>
                <a:cubicBezTo>
                  <a:pt x="1969511" y="3970735"/>
                  <a:pt x="1970358" y="3972247"/>
                  <a:pt x="1971207" y="3972247"/>
                </a:cubicBezTo>
                <a:cubicBezTo>
                  <a:pt x="1971875" y="3972247"/>
                  <a:pt x="1973250" y="3971494"/>
                  <a:pt x="1975362" y="3970035"/>
                </a:cubicBezTo>
                <a:cubicBezTo>
                  <a:pt x="1978972" y="3967689"/>
                  <a:pt x="1982128" y="3965301"/>
                  <a:pt x="1984934" y="3963013"/>
                </a:cubicBezTo>
                <a:cubicBezTo>
                  <a:pt x="1984606" y="3966091"/>
                  <a:pt x="1984278" y="3969169"/>
                  <a:pt x="1983951" y="3972247"/>
                </a:cubicBezTo>
                <a:cubicBezTo>
                  <a:pt x="1983794" y="3973722"/>
                  <a:pt x="1984322" y="3974460"/>
                  <a:pt x="1985537" y="3974460"/>
                </a:cubicBezTo>
                <a:cubicBezTo>
                  <a:pt x="1991531" y="3974334"/>
                  <a:pt x="1997525" y="3974201"/>
                  <a:pt x="2003518" y="3974075"/>
                </a:cubicBezTo>
                <a:cubicBezTo>
                  <a:pt x="2003943" y="3974075"/>
                  <a:pt x="2004368" y="3974075"/>
                  <a:pt x="2004793" y="3974075"/>
                </a:cubicBezTo>
                <a:cubicBezTo>
                  <a:pt x="2004238" y="3979590"/>
                  <a:pt x="2003683" y="3985105"/>
                  <a:pt x="2003128" y="3990620"/>
                </a:cubicBezTo>
                <a:cubicBezTo>
                  <a:pt x="1998370" y="3990620"/>
                  <a:pt x="1993613" y="3990620"/>
                  <a:pt x="1988856" y="3990620"/>
                </a:cubicBezTo>
                <a:cubicBezTo>
                  <a:pt x="1981005" y="3990462"/>
                  <a:pt x="1973155" y="3990297"/>
                  <a:pt x="1965306" y="3990139"/>
                </a:cubicBezTo>
                <a:cubicBezTo>
                  <a:pt x="1964086" y="3990139"/>
                  <a:pt x="1963394" y="3990877"/>
                  <a:pt x="1963229" y="3992352"/>
                </a:cubicBezTo>
                <a:cubicBezTo>
                  <a:pt x="1962717" y="3996937"/>
                  <a:pt x="1962206" y="4001522"/>
                  <a:pt x="1961694" y="4006107"/>
                </a:cubicBezTo>
                <a:cubicBezTo>
                  <a:pt x="1961529" y="4007582"/>
                  <a:pt x="1962060" y="4008320"/>
                  <a:pt x="1963286" y="4008320"/>
                </a:cubicBezTo>
                <a:cubicBezTo>
                  <a:pt x="1971206" y="4008194"/>
                  <a:pt x="1979125" y="4008061"/>
                  <a:pt x="1987044" y="4007935"/>
                </a:cubicBezTo>
                <a:cubicBezTo>
                  <a:pt x="1991824" y="4007935"/>
                  <a:pt x="1996604" y="4007935"/>
                  <a:pt x="2001384" y="4007935"/>
                </a:cubicBezTo>
                <a:cubicBezTo>
                  <a:pt x="1999819" y="4023486"/>
                  <a:pt x="1998253" y="4039037"/>
                  <a:pt x="1996688" y="4054588"/>
                </a:cubicBezTo>
                <a:cubicBezTo>
                  <a:pt x="1996449" y="4056961"/>
                  <a:pt x="1995921" y="4058571"/>
                  <a:pt x="1995085" y="4059398"/>
                </a:cubicBezTo>
                <a:cubicBezTo>
                  <a:pt x="1994103" y="4060416"/>
                  <a:pt x="1992194" y="4060937"/>
                  <a:pt x="1989334" y="4060937"/>
                </a:cubicBezTo>
                <a:cubicBezTo>
                  <a:pt x="1986225" y="4060937"/>
                  <a:pt x="1982368" y="4060672"/>
                  <a:pt x="1977758" y="4060167"/>
                </a:cubicBezTo>
                <a:cubicBezTo>
                  <a:pt x="1979450" y="4064452"/>
                  <a:pt x="1980517" y="4069244"/>
                  <a:pt x="1981111" y="4074500"/>
                </a:cubicBezTo>
                <a:cubicBezTo>
                  <a:pt x="1981325" y="4077321"/>
                  <a:pt x="1981727" y="4079027"/>
                  <a:pt x="1982360" y="4079598"/>
                </a:cubicBezTo>
                <a:cubicBezTo>
                  <a:pt x="1982981" y="4080298"/>
                  <a:pt x="1984906" y="4080656"/>
                  <a:pt x="1988157" y="4080656"/>
                </a:cubicBezTo>
                <a:cubicBezTo>
                  <a:pt x="1997157" y="4080656"/>
                  <a:pt x="2003809" y="4079182"/>
                  <a:pt x="2008171" y="4076328"/>
                </a:cubicBezTo>
                <a:cubicBezTo>
                  <a:pt x="2012292" y="4073347"/>
                  <a:pt x="2014698" y="4067799"/>
                  <a:pt x="2015463" y="4059783"/>
                </a:cubicBezTo>
                <a:cubicBezTo>
                  <a:pt x="2016176" y="4050323"/>
                  <a:pt x="2016900" y="4040865"/>
                  <a:pt x="2017617" y="4031406"/>
                </a:cubicBezTo>
                <a:cubicBezTo>
                  <a:pt x="2018365" y="4023582"/>
                  <a:pt x="2019113" y="4015758"/>
                  <a:pt x="2019861" y="4007935"/>
                </a:cubicBezTo>
                <a:cubicBezTo>
                  <a:pt x="2022189" y="4007935"/>
                  <a:pt x="2024518" y="4007935"/>
                  <a:pt x="2026847" y="4007935"/>
                </a:cubicBezTo>
                <a:cubicBezTo>
                  <a:pt x="2034679" y="4008061"/>
                  <a:pt x="2042512" y="4008194"/>
                  <a:pt x="2050345" y="4008320"/>
                </a:cubicBezTo>
                <a:cubicBezTo>
                  <a:pt x="2051204" y="4008320"/>
                  <a:pt x="2051762" y="4008221"/>
                  <a:pt x="2052025" y="4008031"/>
                </a:cubicBezTo>
                <a:cubicBezTo>
                  <a:pt x="2052289" y="4007841"/>
                  <a:pt x="2052465" y="4007197"/>
                  <a:pt x="2052560" y="4006107"/>
                </a:cubicBezTo>
                <a:cubicBezTo>
                  <a:pt x="2052957" y="4001522"/>
                  <a:pt x="2053355" y="3996937"/>
                  <a:pt x="2053752" y="3992352"/>
                </a:cubicBezTo>
                <a:cubicBezTo>
                  <a:pt x="2053836" y="3991390"/>
                  <a:pt x="2053799" y="3990779"/>
                  <a:pt x="2053636" y="3990524"/>
                </a:cubicBezTo>
                <a:cubicBezTo>
                  <a:pt x="2053474" y="3990269"/>
                  <a:pt x="2052908" y="3990139"/>
                  <a:pt x="2051932" y="3990139"/>
                </a:cubicBezTo>
                <a:cubicBezTo>
                  <a:pt x="2044112" y="3990297"/>
                  <a:pt x="2036291" y="3990462"/>
                  <a:pt x="2028469" y="3990620"/>
                </a:cubicBezTo>
                <a:cubicBezTo>
                  <a:pt x="2026152" y="3990620"/>
                  <a:pt x="2023834" y="3990620"/>
                  <a:pt x="2021516" y="3990620"/>
                </a:cubicBezTo>
                <a:cubicBezTo>
                  <a:pt x="2022044" y="3985105"/>
                  <a:pt x="2022571" y="3979590"/>
                  <a:pt x="2023098" y="3974075"/>
                </a:cubicBezTo>
                <a:cubicBezTo>
                  <a:pt x="2028733" y="3974201"/>
                  <a:pt x="2034367" y="3974334"/>
                  <a:pt x="2040002" y="3974460"/>
                </a:cubicBezTo>
                <a:cubicBezTo>
                  <a:pt x="2040913" y="3974460"/>
                  <a:pt x="2041497" y="3974361"/>
                  <a:pt x="2041759" y="3974171"/>
                </a:cubicBezTo>
                <a:cubicBezTo>
                  <a:pt x="2042027" y="3973917"/>
                  <a:pt x="2042204" y="3973273"/>
                  <a:pt x="2042297" y="3972247"/>
                </a:cubicBezTo>
                <a:cubicBezTo>
                  <a:pt x="2042671" y="3968111"/>
                  <a:pt x="2043044" y="3963975"/>
                  <a:pt x="2043418" y="3959838"/>
                </a:cubicBezTo>
                <a:cubicBezTo>
                  <a:pt x="2043871" y="3960219"/>
                  <a:pt x="2044313" y="3960612"/>
                  <a:pt x="2044766" y="3960993"/>
                </a:cubicBezTo>
                <a:cubicBezTo>
                  <a:pt x="2046643" y="3962452"/>
                  <a:pt x="2047866" y="3963205"/>
                  <a:pt x="2048471" y="3963205"/>
                </a:cubicBezTo>
                <a:cubicBezTo>
                  <a:pt x="2049440" y="3963205"/>
                  <a:pt x="2050498" y="3961693"/>
                  <a:pt x="2051684" y="3958684"/>
                </a:cubicBezTo>
                <a:cubicBezTo>
                  <a:pt x="2053725" y="3953628"/>
                  <a:pt x="2056232" y="3949171"/>
                  <a:pt x="2059358" y="3945410"/>
                </a:cubicBezTo>
                <a:cubicBezTo>
                  <a:pt x="2046977" y="3937762"/>
                  <a:pt x="2036717" y="3926563"/>
                  <a:pt x="2028108" y="3912319"/>
                </a:cubicBezTo>
                <a:cubicBezTo>
                  <a:pt x="2028433" y="3912065"/>
                  <a:pt x="2028752" y="3911804"/>
                  <a:pt x="2029077" y="3911550"/>
                </a:cubicBezTo>
                <a:cubicBezTo>
                  <a:pt x="2030223" y="3910852"/>
                  <a:pt x="2030843" y="3909914"/>
                  <a:pt x="2030953" y="3908760"/>
                </a:cubicBezTo>
                <a:cubicBezTo>
                  <a:pt x="2031063" y="3907606"/>
                  <a:pt x="2030333" y="3906830"/>
                  <a:pt x="2028760" y="3906451"/>
                </a:cubicBezTo>
                <a:cubicBezTo>
                  <a:pt x="2022506" y="3905190"/>
                  <a:pt x="2016595" y="3904163"/>
                  <a:pt x="2011008" y="3903470"/>
                </a:cubicBezTo>
                <a:close/>
                <a:moveTo>
                  <a:pt x="1880638" y="3901546"/>
                </a:moveTo>
                <a:cubicBezTo>
                  <a:pt x="1879353" y="3906481"/>
                  <a:pt x="1877952" y="3910564"/>
                  <a:pt x="1876358" y="3913762"/>
                </a:cubicBezTo>
                <a:cubicBezTo>
                  <a:pt x="1867620" y="3932203"/>
                  <a:pt x="1856908" y="3947835"/>
                  <a:pt x="1843705" y="3960223"/>
                </a:cubicBezTo>
                <a:cubicBezTo>
                  <a:pt x="1847183" y="3962184"/>
                  <a:pt x="1849820" y="3964443"/>
                  <a:pt x="1851736" y="3966860"/>
                </a:cubicBezTo>
                <a:cubicBezTo>
                  <a:pt x="1853106" y="3968836"/>
                  <a:pt x="1854038" y="3969842"/>
                  <a:pt x="1854584" y="3969842"/>
                </a:cubicBezTo>
                <a:cubicBezTo>
                  <a:pt x="1855251" y="3969842"/>
                  <a:pt x="1856646" y="3968641"/>
                  <a:pt x="1858816" y="3966283"/>
                </a:cubicBezTo>
                <a:cubicBezTo>
                  <a:pt x="1859646" y="3965392"/>
                  <a:pt x="1860456" y="3964482"/>
                  <a:pt x="1861285" y="3963590"/>
                </a:cubicBezTo>
                <a:cubicBezTo>
                  <a:pt x="1856903" y="3994724"/>
                  <a:pt x="1852521" y="4025859"/>
                  <a:pt x="1848139" y="4056993"/>
                </a:cubicBezTo>
                <a:cubicBezTo>
                  <a:pt x="1846916" y="4064784"/>
                  <a:pt x="1845698" y="4072577"/>
                  <a:pt x="1844474" y="4080368"/>
                </a:cubicBezTo>
                <a:cubicBezTo>
                  <a:pt x="1844338" y="4081330"/>
                  <a:pt x="1844344" y="4081940"/>
                  <a:pt x="1844498" y="4082196"/>
                </a:cubicBezTo>
                <a:cubicBezTo>
                  <a:pt x="1844652" y="4082451"/>
                  <a:pt x="1845257" y="4082580"/>
                  <a:pt x="1846320" y="4082580"/>
                </a:cubicBezTo>
                <a:cubicBezTo>
                  <a:pt x="1851104" y="4082580"/>
                  <a:pt x="1855888" y="4082580"/>
                  <a:pt x="1860671" y="4082580"/>
                </a:cubicBezTo>
                <a:cubicBezTo>
                  <a:pt x="1861609" y="4082580"/>
                  <a:pt x="1862215" y="4082482"/>
                  <a:pt x="1862493" y="4082292"/>
                </a:cubicBezTo>
                <a:cubicBezTo>
                  <a:pt x="1862780" y="4082038"/>
                  <a:pt x="1862990" y="4081394"/>
                  <a:pt x="1863129" y="4080368"/>
                </a:cubicBezTo>
                <a:cubicBezTo>
                  <a:pt x="1863539" y="4077354"/>
                  <a:pt x="1863948" y="4074340"/>
                  <a:pt x="1864358" y="4071326"/>
                </a:cubicBezTo>
                <a:cubicBezTo>
                  <a:pt x="1878572" y="4071326"/>
                  <a:pt x="1892787" y="4071326"/>
                  <a:pt x="1907002" y="4071326"/>
                </a:cubicBezTo>
                <a:cubicBezTo>
                  <a:pt x="1915933" y="4071452"/>
                  <a:pt x="1924864" y="4071584"/>
                  <a:pt x="1933797" y="4071710"/>
                </a:cubicBezTo>
                <a:cubicBezTo>
                  <a:pt x="1934732" y="4071710"/>
                  <a:pt x="1935322" y="4071581"/>
                  <a:pt x="1935572" y="4071326"/>
                </a:cubicBezTo>
                <a:cubicBezTo>
                  <a:pt x="1935822" y="4071071"/>
                  <a:pt x="1936004" y="4070428"/>
                  <a:pt x="1936123" y="4069402"/>
                </a:cubicBezTo>
                <a:cubicBezTo>
                  <a:pt x="1936676" y="4064656"/>
                  <a:pt x="1937230" y="4059911"/>
                  <a:pt x="1937783" y="4055166"/>
                </a:cubicBezTo>
                <a:cubicBezTo>
                  <a:pt x="1937888" y="4054268"/>
                  <a:pt x="1937864" y="4053689"/>
                  <a:pt x="1937706" y="4053434"/>
                </a:cubicBezTo>
                <a:cubicBezTo>
                  <a:pt x="1937547" y="4053179"/>
                  <a:pt x="1936975" y="4053049"/>
                  <a:pt x="1935982" y="4053049"/>
                </a:cubicBezTo>
                <a:cubicBezTo>
                  <a:pt x="1927065" y="4053175"/>
                  <a:pt x="1918146" y="4053308"/>
                  <a:pt x="1909227" y="4053434"/>
                </a:cubicBezTo>
                <a:cubicBezTo>
                  <a:pt x="1908017" y="4053434"/>
                  <a:pt x="1906807" y="4053434"/>
                  <a:pt x="1905597" y="4053434"/>
                </a:cubicBezTo>
                <a:cubicBezTo>
                  <a:pt x="1906578" y="4045610"/>
                  <a:pt x="1907559" y="4037787"/>
                  <a:pt x="1908539" y="4029963"/>
                </a:cubicBezTo>
                <a:cubicBezTo>
                  <a:pt x="1916353" y="4030089"/>
                  <a:pt x="1924168" y="4030222"/>
                  <a:pt x="1931983" y="4030348"/>
                </a:cubicBezTo>
                <a:cubicBezTo>
                  <a:pt x="1932969" y="4030348"/>
                  <a:pt x="1933584" y="4030217"/>
                  <a:pt x="1933832" y="4029963"/>
                </a:cubicBezTo>
                <a:cubicBezTo>
                  <a:pt x="1934080" y="4029708"/>
                  <a:pt x="1934262" y="4029065"/>
                  <a:pt x="1934383" y="4028039"/>
                </a:cubicBezTo>
                <a:cubicBezTo>
                  <a:pt x="1934907" y="4023614"/>
                  <a:pt x="1935431" y="4019189"/>
                  <a:pt x="1935954" y="4014765"/>
                </a:cubicBezTo>
                <a:cubicBezTo>
                  <a:pt x="1936061" y="4013867"/>
                  <a:pt x="1936009" y="4013287"/>
                  <a:pt x="1935791" y="4013033"/>
                </a:cubicBezTo>
                <a:cubicBezTo>
                  <a:pt x="1935635" y="4012778"/>
                  <a:pt x="1935070" y="4012648"/>
                  <a:pt x="1934088" y="4012648"/>
                </a:cubicBezTo>
                <a:cubicBezTo>
                  <a:pt x="1926280" y="4012774"/>
                  <a:pt x="1918471" y="4012907"/>
                  <a:pt x="1910661" y="4013033"/>
                </a:cubicBezTo>
                <a:cubicBezTo>
                  <a:pt x="1911586" y="4005658"/>
                  <a:pt x="1912510" y="3998283"/>
                  <a:pt x="1913434" y="3990909"/>
                </a:cubicBezTo>
                <a:cubicBezTo>
                  <a:pt x="1921165" y="3991035"/>
                  <a:pt x="1928896" y="3991167"/>
                  <a:pt x="1936628" y="3991293"/>
                </a:cubicBezTo>
                <a:cubicBezTo>
                  <a:pt x="1937543" y="3991293"/>
                  <a:pt x="1938134" y="3991179"/>
                  <a:pt x="1938406" y="3990957"/>
                </a:cubicBezTo>
                <a:cubicBezTo>
                  <a:pt x="1938679" y="3990734"/>
                  <a:pt x="1938869" y="3990139"/>
                  <a:pt x="1938983" y="3989177"/>
                </a:cubicBezTo>
                <a:cubicBezTo>
                  <a:pt x="1939503" y="3984784"/>
                  <a:pt x="1940023" y="3980392"/>
                  <a:pt x="1940543" y="3975999"/>
                </a:cubicBezTo>
                <a:cubicBezTo>
                  <a:pt x="1940665" y="3974973"/>
                  <a:pt x="1940622" y="3974329"/>
                  <a:pt x="1940406" y="3974075"/>
                </a:cubicBezTo>
                <a:cubicBezTo>
                  <a:pt x="1940260" y="3973756"/>
                  <a:pt x="1939705" y="3973594"/>
                  <a:pt x="1938734" y="3973594"/>
                </a:cubicBezTo>
                <a:cubicBezTo>
                  <a:pt x="1931008" y="3973720"/>
                  <a:pt x="1923283" y="3973853"/>
                  <a:pt x="1915556" y="3973979"/>
                </a:cubicBezTo>
                <a:cubicBezTo>
                  <a:pt x="1916453" y="3966828"/>
                  <a:pt x="1917349" y="3959678"/>
                  <a:pt x="1918245" y="3952528"/>
                </a:cubicBezTo>
                <a:cubicBezTo>
                  <a:pt x="1920901" y="3952528"/>
                  <a:pt x="1923556" y="3952528"/>
                  <a:pt x="1926212" y="3952528"/>
                </a:cubicBezTo>
                <a:cubicBezTo>
                  <a:pt x="1932684" y="3952654"/>
                  <a:pt x="1939157" y="3952786"/>
                  <a:pt x="1945630" y="3952912"/>
                </a:cubicBezTo>
                <a:cubicBezTo>
                  <a:pt x="1946535" y="3952912"/>
                  <a:pt x="1947088" y="3952815"/>
                  <a:pt x="1947293" y="3952624"/>
                </a:cubicBezTo>
                <a:cubicBezTo>
                  <a:pt x="1947619" y="3952434"/>
                  <a:pt x="1947840" y="3951822"/>
                  <a:pt x="1947960" y="3950796"/>
                </a:cubicBezTo>
                <a:cubicBezTo>
                  <a:pt x="1948508" y="3946115"/>
                  <a:pt x="1949057" y="3941434"/>
                  <a:pt x="1949605" y="3936752"/>
                </a:cubicBezTo>
                <a:cubicBezTo>
                  <a:pt x="1949710" y="3935854"/>
                  <a:pt x="1949690" y="3935276"/>
                  <a:pt x="1949538" y="3935021"/>
                </a:cubicBezTo>
                <a:cubicBezTo>
                  <a:pt x="1949325" y="3934766"/>
                  <a:pt x="1948742" y="3934636"/>
                  <a:pt x="1947781" y="3934636"/>
                </a:cubicBezTo>
                <a:cubicBezTo>
                  <a:pt x="1941310" y="3934762"/>
                  <a:pt x="1934839" y="3934895"/>
                  <a:pt x="1928367" y="3935021"/>
                </a:cubicBezTo>
                <a:cubicBezTo>
                  <a:pt x="1926145" y="3935021"/>
                  <a:pt x="1923923" y="3935021"/>
                  <a:pt x="1921701" y="3935021"/>
                </a:cubicBezTo>
                <a:cubicBezTo>
                  <a:pt x="1925615" y="3928055"/>
                  <a:pt x="1927971" y="3923569"/>
                  <a:pt x="1928936" y="3921650"/>
                </a:cubicBezTo>
                <a:cubicBezTo>
                  <a:pt x="1930851" y="3917941"/>
                  <a:pt x="1932353" y="3915421"/>
                  <a:pt x="1933535" y="3914147"/>
                </a:cubicBezTo>
                <a:cubicBezTo>
                  <a:pt x="1934920" y="3912682"/>
                  <a:pt x="1935650" y="3911485"/>
                  <a:pt x="1935760" y="3910588"/>
                </a:cubicBezTo>
                <a:cubicBezTo>
                  <a:pt x="1935885" y="3909562"/>
                  <a:pt x="1935020" y="3908620"/>
                  <a:pt x="1933150" y="3907798"/>
                </a:cubicBezTo>
                <a:cubicBezTo>
                  <a:pt x="1928356" y="3906031"/>
                  <a:pt x="1923130" y="3904542"/>
                  <a:pt x="1917430" y="3903470"/>
                </a:cubicBezTo>
                <a:cubicBezTo>
                  <a:pt x="1916314" y="3907956"/>
                  <a:pt x="1914948" y="3912326"/>
                  <a:pt x="1913255" y="3916552"/>
                </a:cubicBezTo>
                <a:cubicBezTo>
                  <a:pt x="1911107" y="3921481"/>
                  <a:pt x="1908221" y="3927668"/>
                  <a:pt x="1904404" y="3935021"/>
                </a:cubicBezTo>
                <a:cubicBezTo>
                  <a:pt x="1897227" y="3935021"/>
                  <a:pt x="1890050" y="3935021"/>
                  <a:pt x="1882873" y="3935021"/>
                </a:cubicBezTo>
                <a:cubicBezTo>
                  <a:pt x="1887085" y="3928636"/>
                  <a:pt x="1890211" y="3923147"/>
                  <a:pt x="1892448" y="3918668"/>
                </a:cubicBezTo>
                <a:cubicBezTo>
                  <a:pt x="1894201" y="3915086"/>
                  <a:pt x="1895587" y="3912760"/>
                  <a:pt x="1896686" y="3911742"/>
                </a:cubicBezTo>
                <a:cubicBezTo>
                  <a:pt x="1898086" y="3910277"/>
                  <a:pt x="1898837" y="3909017"/>
                  <a:pt x="1898972" y="3907990"/>
                </a:cubicBezTo>
                <a:cubicBezTo>
                  <a:pt x="1899125" y="3906836"/>
                  <a:pt x="1898265" y="3905929"/>
                  <a:pt x="1896381" y="3905297"/>
                </a:cubicBezTo>
                <a:cubicBezTo>
                  <a:pt x="1892148" y="3903972"/>
                  <a:pt x="1886910" y="3902681"/>
                  <a:pt x="1880638" y="3901546"/>
                </a:cubicBezTo>
                <a:close/>
                <a:moveTo>
                  <a:pt x="2183335" y="3813110"/>
                </a:moveTo>
                <a:cubicBezTo>
                  <a:pt x="2196223" y="3813110"/>
                  <a:pt x="2209110" y="3813110"/>
                  <a:pt x="2221998" y="3813110"/>
                </a:cubicBezTo>
                <a:cubicBezTo>
                  <a:pt x="2221676" y="3820693"/>
                  <a:pt x="2221353" y="3828277"/>
                  <a:pt x="2221031" y="3835860"/>
                </a:cubicBezTo>
                <a:cubicBezTo>
                  <a:pt x="2208058" y="3835860"/>
                  <a:pt x="2195085" y="3835860"/>
                  <a:pt x="2182113" y="3835860"/>
                </a:cubicBezTo>
                <a:cubicBezTo>
                  <a:pt x="2182520" y="3828277"/>
                  <a:pt x="2182928" y="3820693"/>
                  <a:pt x="2183335" y="3813110"/>
                </a:cubicBezTo>
                <a:close/>
                <a:moveTo>
                  <a:pt x="2419472" y="3812356"/>
                </a:moveTo>
                <a:cubicBezTo>
                  <a:pt x="2437816" y="3812356"/>
                  <a:pt x="2456160" y="3812356"/>
                  <a:pt x="2474504" y="3812356"/>
                </a:cubicBezTo>
                <a:cubicBezTo>
                  <a:pt x="2474774" y="3821197"/>
                  <a:pt x="2475044" y="3830037"/>
                  <a:pt x="2475314" y="3838878"/>
                </a:cubicBezTo>
                <a:cubicBezTo>
                  <a:pt x="2456829" y="3838878"/>
                  <a:pt x="2438344" y="3838878"/>
                  <a:pt x="2419859" y="3838878"/>
                </a:cubicBezTo>
                <a:cubicBezTo>
                  <a:pt x="2419730" y="3830037"/>
                  <a:pt x="2419601" y="3821197"/>
                  <a:pt x="2419472" y="3812356"/>
                </a:cubicBezTo>
                <a:close/>
                <a:moveTo>
                  <a:pt x="3449483" y="3806434"/>
                </a:moveTo>
                <a:cubicBezTo>
                  <a:pt x="3448866" y="3808038"/>
                  <a:pt x="3448296" y="3809661"/>
                  <a:pt x="3447677" y="3811265"/>
                </a:cubicBezTo>
                <a:cubicBezTo>
                  <a:pt x="3453610" y="3817179"/>
                  <a:pt x="3458343" y="3822657"/>
                  <a:pt x="3462033" y="3827554"/>
                </a:cubicBezTo>
                <a:cubicBezTo>
                  <a:pt x="3465553" y="3831941"/>
                  <a:pt x="3469460" y="3837984"/>
                  <a:pt x="3473900" y="3845584"/>
                </a:cubicBezTo>
                <a:cubicBezTo>
                  <a:pt x="3475738" y="3848832"/>
                  <a:pt x="3477146" y="3850939"/>
                  <a:pt x="3478168" y="3851873"/>
                </a:cubicBezTo>
                <a:cubicBezTo>
                  <a:pt x="3479803" y="3853184"/>
                  <a:pt x="3481269" y="3853854"/>
                  <a:pt x="3482588" y="3853854"/>
                </a:cubicBezTo>
                <a:cubicBezTo>
                  <a:pt x="3486641" y="3853854"/>
                  <a:pt x="3487839" y="3851264"/>
                  <a:pt x="3486181" y="3846083"/>
                </a:cubicBezTo>
                <a:cubicBezTo>
                  <a:pt x="3485170" y="3842927"/>
                  <a:pt x="3483691" y="3839764"/>
                  <a:pt x="3481712" y="3836614"/>
                </a:cubicBezTo>
                <a:cubicBezTo>
                  <a:pt x="3478649" y="3832069"/>
                  <a:pt x="3475023" y="3827634"/>
                  <a:pt x="3470710" y="3823418"/>
                </a:cubicBezTo>
                <a:cubicBezTo>
                  <a:pt x="3465250" y="3817736"/>
                  <a:pt x="3458235" y="3811994"/>
                  <a:pt x="3449483" y="3806434"/>
                </a:cubicBezTo>
                <a:close/>
                <a:moveTo>
                  <a:pt x="2077352" y="3798134"/>
                </a:moveTo>
                <a:cubicBezTo>
                  <a:pt x="2076046" y="3799509"/>
                  <a:pt x="2074770" y="3800912"/>
                  <a:pt x="2073462" y="3802286"/>
                </a:cubicBezTo>
                <a:cubicBezTo>
                  <a:pt x="2080838" y="3809445"/>
                  <a:pt x="2086638" y="3815732"/>
                  <a:pt x="2091164" y="3820845"/>
                </a:cubicBezTo>
                <a:cubicBezTo>
                  <a:pt x="2094440" y="3825157"/>
                  <a:pt x="2097562" y="3830387"/>
                  <a:pt x="2100792" y="3836371"/>
                </a:cubicBezTo>
                <a:cubicBezTo>
                  <a:pt x="2103815" y="3842399"/>
                  <a:pt x="2105850" y="3846075"/>
                  <a:pt x="2107043" y="3847307"/>
                </a:cubicBezTo>
                <a:cubicBezTo>
                  <a:pt x="2108310" y="3848266"/>
                  <a:pt x="2109640" y="3848762"/>
                  <a:pt x="2111058" y="3848762"/>
                </a:cubicBezTo>
                <a:cubicBezTo>
                  <a:pt x="2114585" y="3848762"/>
                  <a:pt x="2116628" y="3846082"/>
                  <a:pt x="2117194" y="3840724"/>
                </a:cubicBezTo>
                <a:cubicBezTo>
                  <a:pt x="2117301" y="3839247"/>
                  <a:pt x="2116984" y="3837587"/>
                  <a:pt x="2116209" y="3835761"/>
                </a:cubicBezTo>
                <a:cubicBezTo>
                  <a:pt x="2115728" y="3833904"/>
                  <a:pt x="2115008" y="3832078"/>
                  <a:pt x="2113975" y="3830317"/>
                </a:cubicBezTo>
                <a:cubicBezTo>
                  <a:pt x="2112585" y="3828076"/>
                  <a:pt x="2110487" y="3825514"/>
                  <a:pt x="2107556" y="3822739"/>
                </a:cubicBezTo>
                <a:cubicBezTo>
                  <a:pt x="2104753" y="3819562"/>
                  <a:pt x="2100791" y="3815716"/>
                  <a:pt x="2095484" y="3811403"/>
                </a:cubicBezTo>
                <a:cubicBezTo>
                  <a:pt x="2090639" y="3807112"/>
                  <a:pt x="2084664" y="3802592"/>
                  <a:pt x="2077352" y="3798134"/>
                </a:cubicBezTo>
                <a:close/>
                <a:moveTo>
                  <a:pt x="2011946" y="3793418"/>
                </a:moveTo>
                <a:cubicBezTo>
                  <a:pt x="2010886" y="3797321"/>
                  <a:pt x="2009698" y="3800350"/>
                  <a:pt x="2008311" y="3802469"/>
                </a:cubicBezTo>
                <a:cubicBezTo>
                  <a:pt x="2004667" y="3807722"/>
                  <a:pt x="2000362" y="3813016"/>
                  <a:pt x="1995178" y="3818163"/>
                </a:cubicBezTo>
                <a:cubicBezTo>
                  <a:pt x="1990134" y="3823176"/>
                  <a:pt x="1984757" y="3828091"/>
                  <a:pt x="1978836" y="3832668"/>
                </a:cubicBezTo>
                <a:cubicBezTo>
                  <a:pt x="1974012" y="3836781"/>
                  <a:pt x="1967857" y="3841229"/>
                  <a:pt x="1960185" y="3845744"/>
                </a:cubicBezTo>
                <a:cubicBezTo>
                  <a:pt x="1961394" y="3847242"/>
                  <a:pt x="1962563" y="3848773"/>
                  <a:pt x="1963775" y="3850271"/>
                </a:cubicBezTo>
                <a:cubicBezTo>
                  <a:pt x="1971368" y="3847030"/>
                  <a:pt x="1977141" y="3844041"/>
                  <a:pt x="1981207" y="3841520"/>
                </a:cubicBezTo>
                <a:cubicBezTo>
                  <a:pt x="1986165" y="3838624"/>
                  <a:pt x="1990806" y="3835372"/>
                  <a:pt x="1995263" y="3831961"/>
                </a:cubicBezTo>
                <a:cubicBezTo>
                  <a:pt x="2000191" y="3828106"/>
                  <a:pt x="2004647" y="3824050"/>
                  <a:pt x="2008806" y="3819994"/>
                </a:cubicBezTo>
                <a:cubicBezTo>
                  <a:pt x="2012608" y="3816613"/>
                  <a:pt x="2015936" y="3813074"/>
                  <a:pt x="2018943" y="3809527"/>
                </a:cubicBezTo>
                <a:cubicBezTo>
                  <a:pt x="2020704" y="3809527"/>
                  <a:pt x="2022993" y="3809054"/>
                  <a:pt x="2025823" y="3808147"/>
                </a:cubicBezTo>
                <a:cubicBezTo>
                  <a:pt x="2028298" y="3807343"/>
                  <a:pt x="2029638" y="3805830"/>
                  <a:pt x="2029853" y="3803641"/>
                </a:cubicBezTo>
                <a:cubicBezTo>
                  <a:pt x="2029962" y="3802529"/>
                  <a:pt x="2029509" y="3801317"/>
                  <a:pt x="2028458" y="3800031"/>
                </a:cubicBezTo>
                <a:cubicBezTo>
                  <a:pt x="2024055" y="3797693"/>
                  <a:pt x="2018577" y="3795426"/>
                  <a:pt x="2011946" y="3793418"/>
                </a:cubicBezTo>
                <a:close/>
                <a:moveTo>
                  <a:pt x="3790774" y="3790475"/>
                </a:moveTo>
                <a:cubicBezTo>
                  <a:pt x="3820021" y="3790475"/>
                  <a:pt x="3849268" y="3790475"/>
                  <a:pt x="3878515" y="3790475"/>
                </a:cubicBezTo>
                <a:cubicBezTo>
                  <a:pt x="3885026" y="3805289"/>
                  <a:pt x="3891536" y="3820102"/>
                  <a:pt x="3898047" y="3834916"/>
                </a:cubicBezTo>
                <a:cubicBezTo>
                  <a:pt x="3868422" y="3834916"/>
                  <a:pt x="3838797" y="3834916"/>
                  <a:pt x="3809172" y="3834916"/>
                </a:cubicBezTo>
                <a:cubicBezTo>
                  <a:pt x="3803040" y="3820102"/>
                  <a:pt x="3796907" y="3805289"/>
                  <a:pt x="3790774" y="3790475"/>
                </a:cubicBezTo>
                <a:close/>
                <a:moveTo>
                  <a:pt x="2185037" y="3781421"/>
                </a:moveTo>
                <a:cubicBezTo>
                  <a:pt x="2197807" y="3781421"/>
                  <a:pt x="2210576" y="3781421"/>
                  <a:pt x="2223346" y="3781421"/>
                </a:cubicBezTo>
                <a:cubicBezTo>
                  <a:pt x="2223024" y="3789004"/>
                  <a:pt x="2222701" y="3796587"/>
                  <a:pt x="2222378" y="3804171"/>
                </a:cubicBezTo>
                <a:cubicBezTo>
                  <a:pt x="2209524" y="3804171"/>
                  <a:pt x="2196670" y="3804171"/>
                  <a:pt x="2183815" y="3804171"/>
                </a:cubicBezTo>
                <a:cubicBezTo>
                  <a:pt x="2184222" y="3796587"/>
                  <a:pt x="2184630" y="3789004"/>
                  <a:pt x="2185037" y="3781421"/>
                </a:cubicBezTo>
                <a:close/>
                <a:moveTo>
                  <a:pt x="970700" y="3780471"/>
                </a:moveTo>
                <a:cubicBezTo>
                  <a:pt x="991416" y="3780471"/>
                  <a:pt x="1012132" y="3780471"/>
                  <a:pt x="1032848" y="3780471"/>
                </a:cubicBezTo>
                <a:cubicBezTo>
                  <a:pt x="1028306" y="3792110"/>
                  <a:pt x="1023764" y="3803750"/>
                  <a:pt x="1019223" y="3815389"/>
                </a:cubicBezTo>
                <a:cubicBezTo>
                  <a:pt x="998296" y="3815389"/>
                  <a:pt x="977368" y="3815389"/>
                  <a:pt x="956441" y="3815389"/>
                </a:cubicBezTo>
                <a:cubicBezTo>
                  <a:pt x="961194" y="3803750"/>
                  <a:pt x="965947" y="3792110"/>
                  <a:pt x="970700" y="3780471"/>
                </a:cubicBezTo>
                <a:close/>
                <a:moveTo>
                  <a:pt x="2418988" y="3779157"/>
                </a:moveTo>
                <a:cubicBezTo>
                  <a:pt x="2437156" y="3779157"/>
                  <a:pt x="2455324" y="3779157"/>
                  <a:pt x="2473492" y="3779157"/>
                </a:cubicBezTo>
                <a:cubicBezTo>
                  <a:pt x="2473736" y="3787180"/>
                  <a:pt x="2473981" y="3795203"/>
                  <a:pt x="2474226" y="3803227"/>
                </a:cubicBezTo>
                <a:cubicBezTo>
                  <a:pt x="2455930" y="3803227"/>
                  <a:pt x="2437634" y="3803227"/>
                  <a:pt x="2419339" y="3803227"/>
                </a:cubicBezTo>
                <a:cubicBezTo>
                  <a:pt x="2419222" y="3795203"/>
                  <a:pt x="2419104" y="3787180"/>
                  <a:pt x="2418988" y="3779157"/>
                </a:cubicBezTo>
                <a:close/>
                <a:moveTo>
                  <a:pt x="2744060" y="3777838"/>
                </a:moveTo>
                <a:cubicBezTo>
                  <a:pt x="2767569" y="3777838"/>
                  <a:pt x="2791078" y="3777838"/>
                  <a:pt x="2814588" y="3777838"/>
                </a:cubicBezTo>
                <a:cubicBezTo>
                  <a:pt x="2815591" y="3785546"/>
                  <a:pt x="2816595" y="3793255"/>
                  <a:pt x="2817599" y="3800963"/>
                </a:cubicBezTo>
                <a:cubicBezTo>
                  <a:pt x="2793647" y="3800963"/>
                  <a:pt x="2769696" y="3800963"/>
                  <a:pt x="2745744" y="3800963"/>
                </a:cubicBezTo>
                <a:cubicBezTo>
                  <a:pt x="2745852" y="3796679"/>
                  <a:pt x="2745513" y="3791095"/>
                  <a:pt x="2744759" y="3784213"/>
                </a:cubicBezTo>
                <a:cubicBezTo>
                  <a:pt x="2744526" y="3782088"/>
                  <a:pt x="2744293" y="3779963"/>
                  <a:pt x="2744060" y="3777838"/>
                </a:cubicBezTo>
                <a:close/>
                <a:moveTo>
                  <a:pt x="3014903" y="3773990"/>
                </a:moveTo>
                <a:cubicBezTo>
                  <a:pt x="3013079" y="3781655"/>
                  <a:pt x="3011121" y="3787922"/>
                  <a:pt x="3008767" y="3792691"/>
                </a:cubicBezTo>
                <a:cubicBezTo>
                  <a:pt x="3006396" y="3799105"/>
                  <a:pt x="3003196" y="3806591"/>
                  <a:pt x="2998756" y="3814959"/>
                </a:cubicBezTo>
                <a:cubicBezTo>
                  <a:pt x="2994019" y="3820386"/>
                  <a:pt x="2989748" y="3825136"/>
                  <a:pt x="2985687" y="3828958"/>
                </a:cubicBezTo>
                <a:cubicBezTo>
                  <a:pt x="2981937" y="3832882"/>
                  <a:pt x="2977884" y="3836644"/>
                  <a:pt x="2973325" y="3840011"/>
                </a:cubicBezTo>
                <a:cubicBezTo>
                  <a:pt x="2968076" y="3843150"/>
                  <a:pt x="2960612" y="3847155"/>
                  <a:pt x="2950747" y="3851690"/>
                </a:cubicBezTo>
                <a:cubicBezTo>
                  <a:pt x="2951740" y="3853476"/>
                  <a:pt x="2952708" y="3855276"/>
                  <a:pt x="2953703" y="3857061"/>
                </a:cubicBezTo>
                <a:cubicBezTo>
                  <a:pt x="2962166" y="3854738"/>
                  <a:pt x="2970172" y="3851187"/>
                  <a:pt x="2977846" y="3846697"/>
                </a:cubicBezTo>
                <a:cubicBezTo>
                  <a:pt x="2985292" y="3842270"/>
                  <a:pt x="2991602" y="3837162"/>
                  <a:pt x="2997032" y="3831709"/>
                </a:cubicBezTo>
                <a:cubicBezTo>
                  <a:pt x="3002339" y="3826966"/>
                  <a:pt x="3006896" y="3821306"/>
                  <a:pt x="3011010" y="3814998"/>
                </a:cubicBezTo>
                <a:cubicBezTo>
                  <a:pt x="3015743" y="3808439"/>
                  <a:pt x="3020071" y="3799931"/>
                  <a:pt x="3024409" y="3789720"/>
                </a:cubicBezTo>
                <a:cubicBezTo>
                  <a:pt x="3025855" y="3789720"/>
                  <a:pt x="3027843" y="3789255"/>
                  <a:pt x="3030387" y="3788365"/>
                </a:cubicBezTo>
                <a:cubicBezTo>
                  <a:pt x="3032533" y="3787700"/>
                  <a:pt x="3033446" y="3786557"/>
                  <a:pt x="3033139" y="3784968"/>
                </a:cubicBezTo>
                <a:cubicBezTo>
                  <a:pt x="3032899" y="3783729"/>
                  <a:pt x="3031728" y="3782377"/>
                  <a:pt x="3029600" y="3780952"/>
                </a:cubicBezTo>
                <a:cubicBezTo>
                  <a:pt x="3026244" y="3778800"/>
                  <a:pt x="3021370" y="3776426"/>
                  <a:pt x="3014903" y="3773990"/>
                </a:cubicBezTo>
                <a:close/>
                <a:moveTo>
                  <a:pt x="788790" y="3773834"/>
                </a:moveTo>
                <a:cubicBezTo>
                  <a:pt x="808118" y="3773834"/>
                  <a:pt x="827446" y="3773834"/>
                  <a:pt x="846774" y="3773834"/>
                </a:cubicBezTo>
                <a:cubicBezTo>
                  <a:pt x="844761" y="3778355"/>
                  <a:pt x="842747" y="3782876"/>
                  <a:pt x="840733" y="3787397"/>
                </a:cubicBezTo>
                <a:cubicBezTo>
                  <a:pt x="821328" y="3787397"/>
                  <a:pt x="801924" y="3787397"/>
                  <a:pt x="782519" y="3787397"/>
                </a:cubicBezTo>
                <a:cubicBezTo>
                  <a:pt x="784609" y="3782876"/>
                  <a:pt x="786700" y="3778355"/>
                  <a:pt x="788790" y="3773834"/>
                </a:cubicBezTo>
                <a:close/>
                <a:moveTo>
                  <a:pt x="3408515" y="3764822"/>
                </a:moveTo>
                <a:cubicBezTo>
                  <a:pt x="3419821" y="3764822"/>
                  <a:pt x="3431126" y="3764822"/>
                  <a:pt x="3442432" y="3764822"/>
                </a:cubicBezTo>
                <a:cubicBezTo>
                  <a:pt x="3445136" y="3773411"/>
                  <a:pt x="3447841" y="3782000"/>
                  <a:pt x="3450546" y="3790589"/>
                </a:cubicBezTo>
                <a:cubicBezTo>
                  <a:pt x="3439155" y="3790589"/>
                  <a:pt x="3427764" y="3790589"/>
                  <a:pt x="3416373" y="3790589"/>
                </a:cubicBezTo>
                <a:cubicBezTo>
                  <a:pt x="3413754" y="3782000"/>
                  <a:pt x="3411134" y="3773411"/>
                  <a:pt x="3408515" y="3764822"/>
                </a:cubicBezTo>
                <a:close/>
                <a:moveTo>
                  <a:pt x="1872575" y="3761993"/>
                </a:moveTo>
                <a:cubicBezTo>
                  <a:pt x="1886673" y="3761993"/>
                  <a:pt x="1900772" y="3761993"/>
                  <a:pt x="1914870" y="3761993"/>
                </a:cubicBezTo>
                <a:cubicBezTo>
                  <a:pt x="1914068" y="3768004"/>
                  <a:pt x="1913267" y="3774015"/>
                  <a:pt x="1912466" y="3780026"/>
                </a:cubicBezTo>
                <a:cubicBezTo>
                  <a:pt x="1898292" y="3780026"/>
                  <a:pt x="1884119" y="3780026"/>
                  <a:pt x="1869946" y="3780026"/>
                </a:cubicBezTo>
                <a:cubicBezTo>
                  <a:pt x="1870822" y="3774015"/>
                  <a:pt x="1871699" y="3768004"/>
                  <a:pt x="1872575" y="3761993"/>
                </a:cubicBezTo>
                <a:close/>
                <a:moveTo>
                  <a:pt x="1822813" y="3761993"/>
                </a:moveTo>
                <a:cubicBezTo>
                  <a:pt x="1835510" y="3761993"/>
                  <a:pt x="1848207" y="3761993"/>
                  <a:pt x="1860904" y="3761993"/>
                </a:cubicBezTo>
                <a:cubicBezTo>
                  <a:pt x="1860008" y="3768004"/>
                  <a:pt x="1859111" y="3774015"/>
                  <a:pt x="1858214" y="3780026"/>
                </a:cubicBezTo>
                <a:cubicBezTo>
                  <a:pt x="1845450" y="3780026"/>
                  <a:pt x="1832685" y="3780026"/>
                  <a:pt x="1819921" y="3780026"/>
                </a:cubicBezTo>
                <a:cubicBezTo>
                  <a:pt x="1820885" y="3774015"/>
                  <a:pt x="1821849" y="3768004"/>
                  <a:pt x="1822813" y="3761993"/>
                </a:cubicBezTo>
                <a:close/>
                <a:moveTo>
                  <a:pt x="2406392" y="3761728"/>
                </a:moveTo>
                <a:cubicBezTo>
                  <a:pt x="2407358" y="3766870"/>
                  <a:pt x="2407851" y="3771853"/>
                  <a:pt x="2407906" y="3776668"/>
                </a:cubicBezTo>
                <a:cubicBezTo>
                  <a:pt x="2408083" y="3792262"/>
                  <a:pt x="2408260" y="3807855"/>
                  <a:pt x="2408438" y="3823448"/>
                </a:cubicBezTo>
                <a:cubicBezTo>
                  <a:pt x="2408542" y="3832586"/>
                  <a:pt x="2408281" y="3838591"/>
                  <a:pt x="2407622" y="3841454"/>
                </a:cubicBezTo>
                <a:cubicBezTo>
                  <a:pt x="2407422" y="3845215"/>
                  <a:pt x="2407340" y="3848205"/>
                  <a:pt x="2407364" y="3850421"/>
                </a:cubicBezTo>
                <a:cubicBezTo>
                  <a:pt x="2407390" y="3852766"/>
                  <a:pt x="2408242" y="3854782"/>
                  <a:pt x="2409963" y="3856427"/>
                </a:cubicBezTo>
                <a:cubicBezTo>
                  <a:pt x="2411818" y="3857341"/>
                  <a:pt x="2413347" y="3857816"/>
                  <a:pt x="2414566" y="3857816"/>
                </a:cubicBezTo>
                <a:cubicBezTo>
                  <a:pt x="2418279" y="3857816"/>
                  <a:pt x="2420114" y="3856357"/>
                  <a:pt x="2420072" y="3853439"/>
                </a:cubicBezTo>
                <a:cubicBezTo>
                  <a:pt x="2420045" y="3851629"/>
                  <a:pt x="2420019" y="3849818"/>
                  <a:pt x="2419992" y="3848007"/>
                </a:cubicBezTo>
                <a:cubicBezTo>
                  <a:pt x="2438526" y="3848007"/>
                  <a:pt x="2457059" y="3848007"/>
                  <a:pt x="2475592" y="3848007"/>
                </a:cubicBezTo>
                <a:cubicBezTo>
                  <a:pt x="2475648" y="3849818"/>
                  <a:pt x="2475703" y="3851629"/>
                  <a:pt x="2475758" y="3853439"/>
                </a:cubicBezTo>
                <a:cubicBezTo>
                  <a:pt x="2475847" y="3856357"/>
                  <a:pt x="2477574" y="3857816"/>
                  <a:pt x="2480938" y="3857816"/>
                </a:cubicBezTo>
                <a:cubicBezTo>
                  <a:pt x="2482302" y="3857816"/>
                  <a:pt x="2483913" y="3857325"/>
                  <a:pt x="2485788" y="3856382"/>
                </a:cubicBezTo>
                <a:cubicBezTo>
                  <a:pt x="2487460" y="3854709"/>
                  <a:pt x="2488234" y="3852708"/>
                  <a:pt x="2488156" y="3850421"/>
                </a:cubicBezTo>
                <a:cubicBezTo>
                  <a:pt x="2488104" y="3848878"/>
                  <a:pt x="2487936" y="3845910"/>
                  <a:pt x="2487647" y="3841517"/>
                </a:cubicBezTo>
                <a:cubicBezTo>
                  <a:pt x="2487349" y="3838931"/>
                  <a:pt x="2487045" y="3832907"/>
                  <a:pt x="2486724" y="3823448"/>
                </a:cubicBezTo>
                <a:cubicBezTo>
                  <a:pt x="2486247" y="3809392"/>
                  <a:pt x="2485770" y="3795336"/>
                  <a:pt x="2485292" y="3781280"/>
                </a:cubicBezTo>
                <a:cubicBezTo>
                  <a:pt x="2489276" y="3778547"/>
                  <a:pt x="2491198" y="3776223"/>
                  <a:pt x="2491134" y="3774405"/>
                </a:cubicBezTo>
                <a:cubicBezTo>
                  <a:pt x="2491089" y="3773166"/>
                  <a:pt x="2490409" y="3771818"/>
                  <a:pt x="2489062" y="3770389"/>
                </a:cubicBezTo>
                <a:cubicBezTo>
                  <a:pt x="2487043" y="3767888"/>
                  <a:pt x="2483426" y="3764950"/>
                  <a:pt x="2478092" y="3761728"/>
                </a:cubicBezTo>
                <a:cubicBezTo>
                  <a:pt x="2476274" y="3764482"/>
                  <a:pt x="2474516" y="3767276"/>
                  <a:pt x="2472689" y="3770028"/>
                </a:cubicBezTo>
                <a:cubicBezTo>
                  <a:pt x="2454768" y="3770028"/>
                  <a:pt x="2436848" y="3770028"/>
                  <a:pt x="2418927" y="3770028"/>
                </a:cubicBezTo>
                <a:cubicBezTo>
                  <a:pt x="2414720" y="3767294"/>
                  <a:pt x="2410582" y="3764466"/>
                  <a:pt x="2406392" y="3761728"/>
                </a:cubicBezTo>
                <a:close/>
                <a:moveTo>
                  <a:pt x="1389753" y="3751902"/>
                </a:moveTo>
                <a:cubicBezTo>
                  <a:pt x="1389069" y="3751902"/>
                  <a:pt x="1388231" y="3752261"/>
                  <a:pt x="1387224" y="3752960"/>
                </a:cubicBezTo>
                <a:cubicBezTo>
                  <a:pt x="1385611" y="3753976"/>
                  <a:pt x="1383178" y="3755578"/>
                  <a:pt x="1379869" y="3757673"/>
                </a:cubicBezTo>
                <a:cubicBezTo>
                  <a:pt x="1375852" y="3760216"/>
                  <a:pt x="1372846" y="3762207"/>
                  <a:pt x="1370786" y="3763541"/>
                </a:cubicBezTo>
                <a:cubicBezTo>
                  <a:pt x="1377674" y="3774962"/>
                  <a:pt x="1382398" y="3788872"/>
                  <a:pt x="1385726" y="3805000"/>
                </a:cubicBezTo>
                <a:cubicBezTo>
                  <a:pt x="1385967" y="3806217"/>
                  <a:pt x="1386392" y="3806828"/>
                  <a:pt x="1387029" y="3806828"/>
                </a:cubicBezTo>
                <a:cubicBezTo>
                  <a:pt x="1387493" y="3806828"/>
                  <a:pt x="1388342" y="3806468"/>
                  <a:pt x="1389588" y="3805770"/>
                </a:cubicBezTo>
                <a:cubicBezTo>
                  <a:pt x="1396025" y="3801963"/>
                  <a:pt x="1400874" y="3798599"/>
                  <a:pt x="1404263" y="3795862"/>
                </a:cubicBezTo>
                <a:cubicBezTo>
                  <a:pt x="1405788" y="3794781"/>
                  <a:pt x="1406683" y="3793714"/>
                  <a:pt x="1406970" y="3792688"/>
                </a:cubicBezTo>
                <a:cubicBezTo>
                  <a:pt x="1407186" y="3791918"/>
                  <a:pt x="1407147" y="3790953"/>
                  <a:pt x="1406827" y="3789802"/>
                </a:cubicBezTo>
                <a:cubicBezTo>
                  <a:pt x="1402340" y="3773305"/>
                  <a:pt x="1397616" y="3761180"/>
                  <a:pt x="1391877" y="3753729"/>
                </a:cubicBezTo>
                <a:cubicBezTo>
                  <a:pt x="1391360" y="3752516"/>
                  <a:pt x="1390665" y="3751902"/>
                  <a:pt x="1389753" y="3751902"/>
                </a:cubicBezTo>
                <a:close/>
                <a:moveTo>
                  <a:pt x="1294835" y="3750940"/>
                </a:moveTo>
                <a:cubicBezTo>
                  <a:pt x="1292160" y="3756835"/>
                  <a:pt x="1288937" y="3762183"/>
                  <a:pt x="1285060" y="3766908"/>
                </a:cubicBezTo>
                <a:cubicBezTo>
                  <a:pt x="1276461" y="3777906"/>
                  <a:pt x="1265972" y="3788864"/>
                  <a:pt x="1253232" y="3799421"/>
                </a:cubicBezTo>
                <a:cubicBezTo>
                  <a:pt x="1256872" y="3800494"/>
                  <a:pt x="1260960" y="3803322"/>
                  <a:pt x="1265669" y="3807694"/>
                </a:cubicBezTo>
                <a:cubicBezTo>
                  <a:pt x="1266532" y="3808454"/>
                  <a:pt x="1267328" y="3808848"/>
                  <a:pt x="1268081" y="3808848"/>
                </a:cubicBezTo>
                <a:cubicBezTo>
                  <a:pt x="1269066" y="3808848"/>
                  <a:pt x="1270461" y="3808068"/>
                  <a:pt x="1272292" y="3806539"/>
                </a:cubicBezTo>
                <a:cubicBezTo>
                  <a:pt x="1282400" y="3797886"/>
                  <a:pt x="1292302" y="3786785"/>
                  <a:pt x="1302306" y="3773545"/>
                </a:cubicBezTo>
                <a:cubicBezTo>
                  <a:pt x="1304637" y="3770542"/>
                  <a:pt x="1306764" y="3768307"/>
                  <a:pt x="1308756" y="3766908"/>
                </a:cubicBezTo>
                <a:cubicBezTo>
                  <a:pt x="1310438" y="3765764"/>
                  <a:pt x="1311418" y="3764695"/>
                  <a:pt x="1311716" y="3763733"/>
                </a:cubicBezTo>
                <a:cubicBezTo>
                  <a:pt x="1312074" y="3762579"/>
                  <a:pt x="1311590" y="3761315"/>
                  <a:pt x="1310224" y="3759982"/>
                </a:cubicBezTo>
                <a:cubicBezTo>
                  <a:pt x="1306565" y="3756623"/>
                  <a:pt x="1301487" y="3753530"/>
                  <a:pt x="1294835" y="3750940"/>
                </a:cubicBezTo>
                <a:close/>
                <a:moveTo>
                  <a:pt x="2740732" y="3747468"/>
                </a:moveTo>
                <a:cubicBezTo>
                  <a:pt x="2764032" y="3747468"/>
                  <a:pt x="2787332" y="3747468"/>
                  <a:pt x="2810633" y="3747468"/>
                </a:cubicBezTo>
                <a:cubicBezTo>
                  <a:pt x="2811547" y="3754485"/>
                  <a:pt x="2812460" y="3761502"/>
                  <a:pt x="2813374" y="3768519"/>
                </a:cubicBezTo>
                <a:cubicBezTo>
                  <a:pt x="2789929" y="3768519"/>
                  <a:pt x="2766484" y="3768519"/>
                  <a:pt x="2743039" y="3768519"/>
                </a:cubicBezTo>
                <a:cubicBezTo>
                  <a:pt x="2742270" y="3761502"/>
                  <a:pt x="2741501" y="3754485"/>
                  <a:pt x="2740732" y="3747468"/>
                </a:cubicBezTo>
                <a:close/>
                <a:moveTo>
                  <a:pt x="802489" y="3744206"/>
                </a:moveTo>
                <a:cubicBezTo>
                  <a:pt x="821649" y="3744206"/>
                  <a:pt x="840810" y="3744206"/>
                  <a:pt x="859970" y="3744206"/>
                </a:cubicBezTo>
                <a:cubicBezTo>
                  <a:pt x="857971" y="3748695"/>
                  <a:pt x="855971" y="3753184"/>
                  <a:pt x="853972" y="3757673"/>
                </a:cubicBezTo>
                <a:cubicBezTo>
                  <a:pt x="834735" y="3757673"/>
                  <a:pt x="815499" y="3757673"/>
                  <a:pt x="796262" y="3757673"/>
                </a:cubicBezTo>
                <a:cubicBezTo>
                  <a:pt x="798338" y="3753184"/>
                  <a:pt x="800413" y="3748695"/>
                  <a:pt x="802489" y="3744206"/>
                </a:cubicBezTo>
                <a:close/>
                <a:moveTo>
                  <a:pt x="3770160" y="3740677"/>
                </a:moveTo>
                <a:cubicBezTo>
                  <a:pt x="3798982" y="3740677"/>
                  <a:pt x="3827805" y="3740677"/>
                  <a:pt x="3856628" y="3740677"/>
                </a:cubicBezTo>
                <a:cubicBezTo>
                  <a:pt x="3862614" y="3754297"/>
                  <a:pt x="3868600" y="3767916"/>
                  <a:pt x="3874586" y="3781535"/>
                </a:cubicBezTo>
                <a:cubicBezTo>
                  <a:pt x="3845415" y="3781535"/>
                  <a:pt x="3816244" y="3781535"/>
                  <a:pt x="3787074" y="3781535"/>
                </a:cubicBezTo>
                <a:cubicBezTo>
                  <a:pt x="3781436" y="3767916"/>
                  <a:pt x="3775798" y="3754297"/>
                  <a:pt x="3770160" y="3740677"/>
                </a:cubicBezTo>
                <a:close/>
                <a:moveTo>
                  <a:pt x="2014664" y="3740677"/>
                </a:moveTo>
                <a:cubicBezTo>
                  <a:pt x="2041371" y="3740677"/>
                  <a:pt x="2068078" y="3740677"/>
                  <a:pt x="2094784" y="3740677"/>
                </a:cubicBezTo>
                <a:cubicBezTo>
                  <a:pt x="2093864" y="3752033"/>
                  <a:pt x="2092944" y="3763389"/>
                  <a:pt x="2092024" y="3774745"/>
                </a:cubicBezTo>
                <a:cubicBezTo>
                  <a:pt x="2065048" y="3774745"/>
                  <a:pt x="2038072" y="3774745"/>
                  <a:pt x="2011097" y="3774745"/>
                </a:cubicBezTo>
                <a:cubicBezTo>
                  <a:pt x="2012286" y="3763389"/>
                  <a:pt x="2013475" y="3752033"/>
                  <a:pt x="2014664" y="3740677"/>
                </a:cubicBezTo>
                <a:close/>
                <a:moveTo>
                  <a:pt x="1876562" y="3734641"/>
                </a:moveTo>
                <a:cubicBezTo>
                  <a:pt x="1890547" y="3734641"/>
                  <a:pt x="1904532" y="3734641"/>
                  <a:pt x="1918517" y="3734641"/>
                </a:cubicBezTo>
                <a:cubicBezTo>
                  <a:pt x="1917716" y="3740652"/>
                  <a:pt x="1916914" y="3746663"/>
                  <a:pt x="1916113" y="3752674"/>
                </a:cubicBezTo>
                <a:cubicBezTo>
                  <a:pt x="1902053" y="3752674"/>
                  <a:pt x="1887993" y="3752674"/>
                  <a:pt x="1873933" y="3752674"/>
                </a:cubicBezTo>
                <a:cubicBezTo>
                  <a:pt x="1874809" y="3746663"/>
                  <a:pt x="1875686" y="3740652"/>
                  <a:pt x="1876562" y="3734641"/>
                </a:cubicBezTo>
                <a:close/>
                <a:moveTo>
                  <a:pt x="1827200" y="3734641"/>
                </a:moveTo>
                <a:cubicBezTo>
                  <a:pt x="1839795" y="3734641"/>
                  <a:pt x="1852390" y="3734641"/>
                  <a:pt x="1864985" y="3734641"/>
                </a:cubicBezTo>
                <a:cubicBezTo>
                  <a:pt x="1864088" y="3740652"/>
                  <a:pt x="1863192" y="3746663"/>
                  <a:pt x="1862295" y="3752674"/>
                </a:cubicBezTo>
                <a:cubicBezTo>
                  <a:pt x="1849632" y="3752674"/>
                  <a:pt x="1836970" y="3752674"/>
                  <a:pt x="1824308" y="3752674"/>
                </a:cubicBezTo>
                <a:cubicBezTo>
                  <a:pt x="1825272" y="3746663"/>
                  <a:pt x="1826236" y="3740652"/>
                  <a:pt x="1827200" y="3734641"/>
                </a:cubicBezTo>
                <a:close/>
                <a:moveTo>
                  <a:pt x="3398392" y="3731623"/>
                </a:moveTo>
                <a:cubicBezTo>
                  <a:pt x="3409587" y="3731623"/>
                  <a:pt x="3420782" y="3731623"/>
                  <a:pt x="3431978" y="3731623"/>
                </a:cubicBezTo>
                <a:cubicBezTo>
                  <a:pt x="3434524" y="3739709"/>
                  <a:pt x="3437070" y="3747795"/>
                  <a:pt x="3439616" y="3755882"/>
                </a:cubicBezTo>
                <a:cubicBezTo>
                  <a:pt x="3428341" y="3755882"/>
                  <a:pt x="3417065" y="3755882"/>
                  <a:pt x="3405789" y="3755882"/>
                </a:cubicBezTo>
                <a:cubicBezTo>
                  <a:pt x="3403324" y="3747795"/>
                  <a:pt x="3400858" y="3739709"/>
                  <a:pt x="3398392" y="3731623"/>
                </a:cubicBezTo>
                <a:close/>
                <a:moveTo>
                  <a:pt x="2639368" y="3730039"/>
                </a:moveTo>
                <a:cubicBezTo>
                  <a:pt x="2636785" y="3733603"/>
                  <a:pt x="2634284" y="3737231"/>
                  <a:pt x="2631684" y="3740791"/>
                </a:cubicBezTo>
                <a:cubicBezTo>
                  <a:pt x="2603211" y="3740791"/>
                  <a:pt x="2574738" y="3740791"/>
                  <a:pt x="2546265" y="3740791"/>
                </a:cubicBezTo>
                <a:cubicBezTo>
                  <a:pt x="2538310" y="3740791"/>
                  <a:pt x="2531248" y="3739951"/>
                  <a:pt x="2525068" y="3738339"/>
                </a:cubicBezTo>
                <a:cubicBezTo>
                  <a:pt x="2526541" y="3742382"/>
                  <a:pt x="2527964" y="3746444"/>
                  <a:pt x="2529446" y="3750486"/>
                </a:cubicBezTo>
                <a:cubicBezTo>
                  <a:pt x="2533204" y="3750113"/>
                  <a:pt x="2538966" y="3749854"/>
                  <a:pt x="2546733" y="3749731"/>
                </a:cubicBezTo>
                <a:cubicBezTo>
                  <a:pt x="2559731" y="3749731"/>
                  <a:pt x="2572730" y="3749731"/>
                  <a:pt x="2585728" y="3749731"/>
                </a:cubicBezTo>
                <a:cubicBezTo>
                  <a:pt x="2587561" y="3778435"/>
                  <a:pt x="2589394" y="3807139"/>
                  <a:pt x="2591227" y="3835842"/>
                </a:cubicBezTo>
                <a:cubicBezTo>
                  <a:pt x="2587702" y="3834204"/>
                  <a:pt x="2584210" y="3832500"/>
                  <a:pt x="2580692" y="3830861"/>
                </a:cubicBezTo>
                <a:cubicBezTo>
                  <a:pt x="2575613" y="3827318"/>
                  <a:pt x="2571466" y="3823377"/>
                  <a:pt x="2568079" y="3819228"/>
                </a:cubicBezTo>
                <a:cubicBezTo>
                  <a:pt x="2564639" y="3814485"/>
                  <a:pt x="2561416" y="3808820"/>
                  <a:pt x="2558202" y="3802364"/>
                </a:cubicBezTo>
                <a:cubicBezTo>
                  <a:pt x="2558524" y="3801841"/>
                  <a:pt x="2558827" y="3800955"/>
                  <a:pt x="2559140" y="3799716"/>
                </a:cubicBezTo>
                <a:cubicBezTo>
                  <a:pt x="2560842" y="3792315"/>
                  <a:pt x="2561700" y="3784353"/>
                  <a:pt x="2561855" y="3775854"/>
                </a:cubicBezTo>
                <a:cubicBezTo>
                  <a:pt x="2562288" y="3775710"/>
                  <a:pt x="2563527" y="3774953"/>
                  <a:pt x="2565601" y="3773635"/>
                </a:cubicBezTo>
                <a:cubicBezTo>
                  <a:pt x="2567973" y="3772113"/>
                  <a:pt x="2569097" y="3770590"/>
                  <a:pt x="2569011" y="3769123"/>
                </a:cubicBezTo>
                <a:cubicBezTo>
                  <a:pt x="2568876" y="3766809"/>
                  <a:pt x="2567778" y="3765331"/>
                  <a:pt x="2565712" y="3764716"/>
                </a:cubicBezTo>
                <a:cubicBezTo>
                  <a:pt x="2561395" y="3763162"/>
                  <a:pt x="2555992" y="3761878"/>
                  <a:pt x="2549472" y="3760974"/>
                </a:cubicBezTo>
                <a:cubicBezTo>
                  <a:pt x="2549640" y="3764130"/>
                  <a:pt x="2549807" y="3767287"/>
                  <a:pt x="2549974" y="3770443"/>
                </a:cubicBezTo>
                <a:cubicBezTo>
                  <a:pt x="2550330" y="3777164"/>
                  <a:pt x="2549913" y="3784674"/>
                  <a:pt x="2548623" y="3792958"/>
                </a:cubicBezTo>
                <a:cubicBezTo>
                  <a:pt x="2546970" y="3801430"/>
                  <a:pt x="2544828" y="3809128"/>
                  <a:pt x="2541963" y="3815975"/>
                </a:cubicBezTo>
                <a:cubicBezTo>
                  <a:pt x="2539134" y="3822735"/>
                  <a:pt x="2536014" y="3828458"/>
                  <a:pt x="2532364" y="3832995"/>
                </a:cubicBezTo>
                <a:cubicBezTo>
                  <a:pt x="2528373" y="3838719"/>
                  <a:pt x="2522707" y="3844682"/>
                  <a:pt x="2515067" y="3850586"/>
                </a:cubicBezTo>
                <a:cubicBezTo>
                  <a:pt x="2516432" y="3852988"/>
                  <a:pt x="2517752" y="3855416"/>
                  <a:pt x="2519121" y="3857816"/>
                </a:cubicBezTo>
                <a:cubicBezTo>
                  <a:pt x="2527762" y="3852823"/>
                  <a:pt x="2534466" y="3847050"/>
                  <a:pt x="2539499" y="3840820"/>
                </a:cubicBezTo>
                <a:cubicBezTo>
                  <a:pt x="2543168" y="3836760"/>
                  <a:pt x="2546957" y="3830827"/>
                  <a:pt x="2551120" y="3823205"/>
                </a:cubicBezTo>
                <a:cubicBezTo>
                  <a:pt x="2553006" y="3819395"/>
                  <a:pt x="2554174" y="3815386"/>
                  <a:pt x="2554750" y="3811226"/>
                </a:cubicBezTo>
                <a:cubicBezTo>
                  <a:pt x="2555776" y="3815142"/>
                  <a:pt x="2557564" y="3819044"/>
                  <a:pt x="2560240" y="3822862"/>
                </a:cubicBezTo>
                <a:cubicBezTo>
                  <a:pt x="2564620" y="3829163"/>
                  <a:pt x="2569096" y="3834342"/>
                  <a:pt x="2573880" y="3838199"/>
                </a:cubicBezTo>
                <a:cubicBezTo>
                  <a:pt x="2578926" y="3841919"/>
                  <a:pt x="2583840" y="3844876"/>
                  <a:pt x="2588733" y="3846877"/>
                </a:cubicBezTo>
                <a:cubicBezTo>
                  <a:pt x="2593141" y="3848967"/>
                  <a:pt x="2599773" y="3850634"/>
                  <a:pt x="2608674" y="3851744"/>
                </a:cubicBezTo>
                <a:cubicBezTo>
                  <a:pt x="2616626" y="3853129"/>
                  <a:pt x="2629043" y="3853854"/>
                  <a:pt x="2645933" y="3853854"/>
                </a:cubicBezTo>
                <a:cubicBezTo>
                  <a:pt x="2654871" y="3853854"/>
                  <a:pt x="2664582" y="3853567"/>
                  <a:pt x="2675066" y="3853021"/>
                </a:cubicBezTo>
                <a:cubicBezTo>
                  <a:pt x="2675707" y="3847976"/>
                  <a:pt x="2678743" y="3844843"/>
                  <a:pt x="2684243" y="3843685"/>
                </a:cubicBezTo>
                <a:cubicBezTo>
                  <a:pt x="2684007" y="3841076"/>
                  <a:pt x="2683771" y="3838468"/>
                  <a:pt x="2683536" y="3835860"/>
                </a:cubicBezTo>
                <a:cubicBezTo>
                  <a:pt x="2675222" y="3837371"/>
                  <a:pt x="2666956" y="3838679"/>
                  <a:pt x="2658718" y="3839663"/>
                </a:cubicBezTo>
                <a:cubicBezTo>
                  <a:pt x="2651057" y="3840508"/>
                  <a:pt x="2643244" y="3840952"/>
                  <a:pt x="2635278" y="3840952"/>
                </a:cubicBezTo>
                <a:cubicBezTo>
                  <a:pt x="2624756" y="3840952"/>
                  <a:pt x="2616147" y="3840453"/>
                  <a:pt x="2609449" y="3839500"/>
                </a:cubicBezTo>
                <a:cubicBezTo>
                  <a:pt x="2606814" y="3839254"/>
                  <a:pt x="2604782" y="3839010"/>
                  <a:pt x="2603349" y="3838791"/>
                </a:cubicBezTo>
                <a:cubicBezTo>
                  <a:pt x="2602354" y="3824006"/>
                  <a:pt x="2601359" y="3809222"/>
                  <a:pt x="2600364" y="3794437"/>
                </a:cubicBezTo>
                <a:cubicBezTo>
                  <a:pt x="2618512" y="3794437"/>
                  <a:pt x="2636659" y="3794437"/>
                  <a:pt x="2654806" y="3794437"/>
                </a:cubicBezTo>
                <a:cubicBezTo>
                  <a:pt x="2658000" y="3794437"/>
                  <a:pt x="2659457" y="3792790"/>
                  <a:pt x="2659178" y="3789495"/>
                </a:cubicBezTo>
                <a:cubicBezTo>
                  <a:pt x="2659034" y="3787792"/>
                  <a:pt x="2658166" y="3786457"/>
                  <a:pt x="2656555" y="3785524"/>
                </a:cubicBezTo>
                <a:cubicBezTo>
                  <a:pt x="2652657" y="3782270"/>
                  <a:pt x="2647954" y="3778609"/>
                  <a:pt x="2642294" y="3774745"/>
                </a:cubicBezTo>
                <a:cubicBezTo>
                  <a:pt x="2639655" y="3778181"/>
                  <a:pt x="2637096" y="3781685"/>
                  <a:pt x="2634441" y="3785118"/>
                </a:cubicBezTo>
                <a:cubicBezTo>
                  <a:pt x="2622874" y="3785118"/>
                  <a:pt x="2611306" y="3785118"/>
                  <a:pt x="2599738" y="3785118"/>
                </a:cubicBezTo>
                <a:cubicBezTo>
                  <a:pt x="2598944" y="3773323"/>
                  <a:pt x="2598150" y="3761527"/>
                  <a:pt x="2597357" y="3749731"/>
                </a:cubicBezTo>
                <a:cubicBezTo>
                  <a:pt x="2615715" y="3749731"/>
                  <a:pt x="2634073" y="3749731"/>
                  <a:pt x="2652430" y="3749731"/>
                </a:cubicBezTo>
                <a:cubicBezTo>
                  <a:pt x="2655582" y="3749731"/>
                  <a:pt x="2657024" y="3748147"/>
                  <a:pt x="2656755" y="3744979"/>
                </a:cubicBezTo>
                <a:cubicBezTo>
                  <a:pt x="2656617" y="3743354"/>
                  <a:pt x="2655685" y="3742062"/>
                  <a:pt x="2653944" y="3741137"/>
                </a:cubicBezTo>
                <a:cubicBezTo>
                  <a:pt x="2649996" y="3737783"/>
                  <a:pt x="2645188" y="3734015"/>
                  <a:pt x="2639368" y="3730039"/>
                </a:cubicBezTo>
                <a:close/>
                <a:moveTo>
                  <a:pt x="1487391" y="3727950"/>
                </a:moveTo>
                <a:cubicBezTo>
                  <a:pt x="1486826" y="3727950"/>
                  <a:pt x="1486155" y="3728146"/>
                  <a:pt x="1485373" y="3728527"/>
                </a:cubicBezTo>
                <a:cubicBezTo>
                  <a:pt x="1478773" y="3731572"/>
                  <a:pt x="1473524" y="3734226"/>
                  <a:pt x="1469547" y="3736319"/>
                </a:cubicBezTo>
                <a:cubicBezTo>
                  <a:pt x="1473909" y="3745390"/>
                  <a:pt x="1476426" y="3756046"/>
                  <a:pt x="1477565" y="3768158"/>
                </a:cubicBezTo>
                <a:cubicBezTo>
                  <a:pt x="1477727" y="3770210"/>
                  <a:pt x="1478394" y="3771236"/>
                  <a:pt x="1479598" y="3771236"/>
                </a:cubicBezTo>
                <a:cubicBezTo>
                  <a:pt x="1480056" y="3771236"/>
                  <a:pt x="1480604" y="3771105"/>
                  <a:pt x="1481245" y="3770852"/>
                </a:cubicBezTo>
                <a:cubicBezTo>
                  <a:pt x="1485582" y="3769206"/>
                  <a:pt x="1489861" y="3767140"/>
                  <a:pt x="1494146" y="3764792"/>
                </a:cubicBezTo>
                <a:cubicBezTo>
                  <a:pt x="1495789" y="3763776"/>
                  <a:pt x="1496706" y="3762836"/>
                  <a:pt x="1496920" y="3762002"/>
                </a:cubicBezTo>
                <a:cubicBezTo>
                  <a:pt x="1496953" y="3761874"/>
                  <a:pt x="1496986" y="3760880"/>
                  <a:pt x="1496998" y="3759020"/>
                </a:cubicBezTo>
                <a:cubicBezTo>
                  <a:pt x="1496355" y="3749533"/>
                  <a:pt x="1493990" y="3739779"/>
                  <a:pt x="1489521" y="3729874"/>
                </a:cubicBezTo>
                <a:cubicBezTo>
                  <a:pt x="1488994" y="3728596"/>
                  <a:pt x="1488297" y="3727950"/>
                  <a:pt x="1487391" y="3727950"/>
                </a:cubicBezTo>
                <a:close/>
                <a:moveTo>
                  <a:pt x="2997630" y="3725701"/>
                </a:moveTo>
                <a:cubicBezTo>
                  <a:pt x="2996205" y="3731757"/>
                  <a:pt x="2994678" y="3736752"/>
                  <a:pt x="2992845" y="3740611"/>
                </a:cubicBezTo>
                <a:cubicBezTo>
                  <a:pt x="2991087" y="3745192"/>
                  <a:pt x="2988662" y="3750100"/>
                  <a:pt x="2985308" y="3755193"/>
                </a:cubicBezTo>
                <a:cubicBezTo>
                  <a:pt x="2981644" y="3760418"/>
                  <a:pt x="2978370" y="3764648"/>
                  <a:pt x="2975265" y="3767693"/>
                </a:cubicBezTo>
                <a:cubicBezTo>
                  <a:pt x="2972508" y="3770840"/>
                  <a:pt x="2969006" y="3773924"/>
                  <a:pt x="2964595" y="3776755"/>
                </a:cubicBezTo>
                <a:cubicBezTo>
                  <a:pt x="2961557" y="3778777"/>
                  <a:pt x="2956182" y="3781714"/>
                  <a:pt x="2948335" y="3785326"/>
                </a:cubicBezTo>
                <a:cubicBezTo>
                  <a:pt x="2949397" y="3787037"/>
                  <a:pt x="2950434" y="3788764"/>
                  <a:pt x="2951498" y="3790475"/>
                </a:cubicBezTo>
                <a:cubicBezTo>
                  <a:pt x="2958186" y="3788934"/>
                  <a:pt x="2964352" y="3786478"/>
                  <a:pt x="2970079" y="3783309"/>
                </a:cubicBezTo>
                <a:cubicBezTo>
                  <a:pt x="2976271" y="3779864"/>
                  <a:pt x="2981371" y="3775992"/>
                  <a:pt x="2985569" y="3771955"/>
                </a:cubicBezTo>
                <a:cubicBezTo>
                  <a:pt x="2989634" y="3768566"/>
                  <a:pt x="2993448" y="3764291"/>
                  <a:pt x="2997239" y="3759351"/>
                </a:cubicBezTo>
                <a:cubicBezTo>
                  <a:pt x="3000416" y="3754939"/>
                  <a:pt x="3003608" y="3748907"/>
                  <a:pt x="3007110" y="3741432"/>
                </a:cubicBezTo>
                <a:cubicBezTo>
                  <a:pt x="3008440" y="3741432"/>
                  <a:pt x="3010396" y="3740975"/>
                  <a:pt x="3012990" y="3740100"/>
                </a:cubicBezTo>
                <a:cubicBezTo>
                  <a:pt x="3015155" y="3739420"/>
                  <a:pt x="3016081" y="3738268"/>
                  <a:pt x="3015777" y="3736679"/>
                </a:cubicBezTo>
                <a:cubicBezTo>
                  <a:pt x="3015540" y="3735441"/>
                  <a:pt x="3014385" y="3734089"/>
                  <a:pt x="3012286" y="3732663"/>
                </a:cubicBezTo>
                <a:cubicBezTo>
                  <a:pt x="3008930" y="3730479"/>
                  <a:pt x="3004069" y="3728106"/>
                  <a:pt x="2997630" y="3725701"/>
                </a:cubicBezTo>
                <a:close/>
                <a:moveTo>
                  <a:pt x="2004686" y="3725701"/>
                </a:moveTo>
                <a:cubicBezTo>
                  <a:pt x="2002550" y="3745457"/>
                  <a:pt x="2000414" y="3765212"/>
                  <a:pt x="1998277" y="3784968"/>
                </a:cubicBezTo>
                <a:cubicBezTo>
                  <a:pt x="1997989" y="3787633"/>
                  <a:pt x="1999099" y="3788966"/>
                  <a:pt x="2001607" y="3788966"/>
                </a:cubicBezTo>
                <a:cubicBezTo>
                  <a:pt x="2002969" y="3788966"/>
                  <a:pt x="2004690" y="3788583"/>
                  <a:pt x="2006780" y="3787848"/>
                </a:cubicBezTo>
                <a:cubicBezTo>
                  <a:pt x="2008853" y="3786868"/>
                  <a:pt x="2009982" y="3785393"/>
                  <a:pt x="2010184" y="3783459"/>
                </a:cubicBezTo>
                <a:cubicBezTo>
                  <a:pt x="2010170" y="3783597"/>
                  <a:pt x="2010155" y="3783735"/>
                  <a:pt x="2010141" y="3783874"/>
                </a:cubicBezTo>
                <a:cubicBezTo>
                  <a:pt x="2022074" y="3783874"/>
                  <a:pt x="2034007" y="3783874"/>
                  <a:pt x="2045940" y="3783874"/>
                </a:cubicBezTo>
                <a:cubicBezTo>
                  <a:pt x="2044276" y="3801529"/>
                  <a:pt x="2042612" y="3819185"/>
                  <a:pt x="2040948" y="3836840"/>
                </a:cubicBezTo>
                <a:cubicBezTo>
                  <a:pt x="2040738" y="3839066"/>
                  <a:pt x="2040207" y="3840409"/>
                  <a:pt x="2039347" y="3840850"/>
                </a:cubicBezTo>
                <a:cubicBezTo>
                  <a:pt x="2038509" y="3841415"/>
                  <a:pt x="2036438" y="3841707"/>
                  <a:pt x="2033124" y="3841707"/>
                </a:cubicBezTo>
                <a:cubicBezTo>
                  <a:pt x="2026420" y="3841707"/>
                  <a:pt x="2018365" y="3840734"/>
                  <a:pt x="2008952" y="3838878"/>
                </a:cubicBezTo>
                <a:cubicBezTo>
                  <a:pt x="2008674" y="3841567"/>
                  <a:pt x="2008396" y="3844257"/>
                  <a:pt x="2008118" y="3846946"/>
                </a:cubicBezTo>
                <a:cubicBezTo>
                  <a:pt x="2014262" y="3847384"/>
                  <a:pt x="2019152" y="3848263"/>
                  <a:pt x="2022810" y="3849504"/>
                </a:cubicBezTo>
                <a:cubicBezTo>
                  <a:pt x="2026509" y="3850621"/>
                  <a:pt x="2028942" y="3851893"/>
                  <a:pt x="2030160" y="3853235"/>
                </a:cubicBezTo>
                <a:cubicBezTo>
                  <a:pt x="2030782" y="3853777"/>
                  <a:pt x="2031183" y="3854675"/>
                  <a:pt x="2031392" y="3855913"/>
                </a:cubicBezTo>
                <a:cubicBezTo>
                  <a:pt x="2031360" y="3857239"/>
                  <a:pt x="2031324" y="3858564"/>
                  <a:pt x="2031292" y="3859890"/>
                </a:cubicBezTo>
                <a:cubicBezTo>
                  <a:pt x="2034541" y="3859890"/>
                  <a:pt x="2037500" y="3859210"/>
                  <a:pt x="2040191" y="3857900"/>
                </a:cubicBezTo>
                <a:cubicBezTo>
                  <a:pt x="2043554" y="3856646"/>
                  <a:pt x="2046120" y="3854827"/>
                  <a:pt x="2047958" y="3852537"/>
                </a:cubicBezTo>
                <a:cubicBezTo>
                  <a:pt x="2050537" y="3850017"/>
                  <a:pt x="2052012" y="3846336"/>
                  <a:pt x="2052446" y="3841556"/>
                </a:cubicBezTo>
                <a:cubicBezTo>
                  <a:pt x="2054192" y="3822329"/>
                  <a:pt x="2055939" y="3803101"/>
                  <a:pt x="2057685" y="3783874"/>
                </a:cubicBezTo>
                <a:cubicBezTo>
                  <a:pt x="2073239" y="3783874"/>
                  <a:pt x="2088792" y="3783874"/>
                  <a:pt x="2104345" y="3783874"/>
                </a:cubicBezTo>
                <a:cubicBezTo>
                  <a:pt x="2106626" y="3783874"/>
                  <a:pt x="2107897" y="3782163"/>
                  <a:pt x="2108158" y="3778743"/>
                </a:cubicBezTo>
                <a:cubicBezTo>
                  <a:pt x="2108253" y="3777494"/>
                  <a:pt x="2107692" y="3776502"/>
                  <a:pt x="2106459" y="3775794"/>
                </a:cubicBezTo>
                <a:cubicBezTo>
                  <a:pt x="2104937" y="3774604"/>
                  <a:pt x="2104029" y="3773711"/>
                  <a:pt x="2103692" y="3773160"/>
                </a:cubicBezTo>
                <a:cubicBezTo>
                  <a:pt x="2104492" y="3762848"/>
                  <a:pt x="2105293" y="3752535"/>
                  <a:pt x="2106094" y="3742222"/>
                </a:cubicBezTo>
                <a:cubicBezTo>
                  <a:pt x="2109516" y="3739983"/>
                  <a:pt x="2111274" y="3737859"/>
                  <a:pt x="2111422" y="3735925"/>
                </a:cubicBezTo>
                <a:cubicBezTo>
                  <a:pt x="2111599" y="3733600"/>
                  <a:pt x="2108207" y="3730143"/>
                  <a:pt x="2101167" y="3725701"/>
                </a:cubicBezTo>
                <a:cubicBezTo>
                  <a:pt x="2099351" y="3727701"/>
                  <a:pt x="2097576" y="3729739"/>
                  <a:pt x="2095756" y="3731737"/>
                </a:cubicBezTo>
                <a:cubicBezTo>
                  <a:pt x="2069240" y="3731737"/>
                  <a:pt x="2042724" y="3731737"/>
                  <a:pt x="2016208" y="3731737"/>
                </a:cubicBezTo>
                <a:cubicBezTo>
                  <a:pt x="2012348" y="3729753"/>
                  <a:pt x="2008535" y="3727688"/>
                  <a:pt x="2004686" y="3725701"/>
                </a:cubicBezTo>
                <a:close/>
                <a:moveTo>
                  <a:pt x="1563008" y="3721601"/>
                </a:moveTo>
                <a:cubicBezTo>
                  <a:pt x="1560745" y="3728653"/>
                  <a:pt x="1557781" y="3735629"/>
                  <a:pt x="1554002" y="3742475"/>
                </a:cubicBezTo>
                <a:cubicBezTo>
                  <a:pt x="1544403" y="3759121"/>
                  <a:pt x="1532779" y="3775096"/>
                  <a:pt x="1518622" y="3789994"/>
                </a:cubicBezTo>
                <a:cubicBezTo>
                  <a:pt x="1511914" y="3797077"/>
                  <a:pt x="1505079" y="3803544"/>
                  <a:pt x="1497889" y="3809137"/>
                </a:cubicBezTo>
                <a:cubicBezTo>
                  <a:pt x="1489973" y="3815248"/>
                  <a:pt x="1479288" y="3822669"/>
                  <a:pt x="1465527" y="3830972"/>
                </a:cubicBezTo>
                <a:cubicBezTo>
                  <a:pt x="1471205" y="3832930"/>
                  <a:pt x="1475524" y="3835752"/>
                  <a:pt x="1478632" y="3839245"/>
                </a:cubicBezTo>
                <a:cubicBezTo>
                  <a:pt x="1479230" y="3840136"/>
                  <a:pt x="1480071" y="3840591"/>
                  <a:pt x="1481182" y="3840591"/>
                </a:cubicBezTo>
                <a:cubicBezTo>
                  <a:pt x="1482293" y="3840591"/>
                  <a:pt x="1483896" y="3839873"/>
                  <a:pt x="1486016" y="3838475"/>
                </a:cubicBezTo>
                <a:cubicBezTo>
                  <a:pt x="1502019" y="3828844"/>
                  <a:pt x="1517302" y="3815964"/>
                  <a:pt x="1532262" y="3800383"/>
                </a:cubicBezTo>
                <a:cubicBezTo>
                  <a:pt x="1546086" y="3785739"/>
                  <a:pt x="1558958" y="3768124"/>
                  <a:pt x="1571380" y="3747958"/>
                </a:cubicBezTo>
                <a:cubicBezTo>
                  <a:pt x="1574761" y="3742652"/>
                  <a:pt x="1577268" y="3739290"/>
                  <a:pt x="1579011" y="3737954"/>
                </a:cubicBezTo>
                <a:cubicBezTo>
                  <a:pt x="1580567" y="3736681"/>
                  <a:pt x="1581459" y="3735485"/>
                  <a:pt x="1581713" y="3734395"/>
                </a:cubicBezTo>
                <a:cubicBezTo>
                  <a:pt x="1581937" y="3733433"/>
                  <a:pt x="1581446" y="3732298"/>
                  <a:pt x="1580204" y="3731028"/>
                </a:cubicBezTo>
                <a:cubicBezTo>
                  <a:pt x="1576734" y="3727857"/>
                  <a:pt x="1571049" y="3724635"/>
                  <a:pt x="1563008" y="3721601"/>
                </a:cubicBezTo>
                <a:close/>
                <a:moveTo>
                  <a:pt x="1524812" y="3718523"/>
                </a:moveTo>
                <a:cubicBezTo>
                  <a:pt x="1524304" y="3718523"/>
                  <a:pt x="1523665" y="3718719"/>
                  <a:pt x="1522889" y="3719100"/>
                </a:cubicBezTo>
                <a:cubicBezTo>
                  <a:pt x="1520812" y="3719924"/>
                  <a:pt x="1515601" y="3722387"/>
                  <a:pt x="1507161" y="3726314"/>
                </a:cubicBezTo>
                <a:cubicBezTo>
                  <a:pt x="1510512" y="3734947"/>
                  <a:pt x="1512582" y="3745497"/>
                  <a:pt x="1513820" y="3757866"/>
                </a:cubicBezTo>
                <a:cubicBezTo>
                  <a:pt x="1513984" y="3759981"/>
                  <a:pt x="1514508" y="3761040"/>
                  <a:pt x="1515422" y="3761040"/>
                </a:cubicBezTo>
                <a:cubicBezTo>
                  <a:pt x="1515708" y="3761040"/>
                  <a:pt x="1516102" y="3760941"/>
                  <a:pt x="1516608" y="3760752"/>
                </a:cubicBezTo>
                <a:cubicBezTo>
                  <a:pt x="1521766" y="3758917"/>
                  <a:pt x="1526271" y="3756850"/>
                  <a:pt x="1530188" y="3754691"/>
                </a:cubicBezTo>
                <a:cubicBezTo>
                  <a:pt x="1531897" y="3753804"/>
                  <a:pt x="1532878" y="3752800"/>
                  <a:pt x="1533146" y="3751709"/>
                </a:cubicBezTo>
                <a:cubicBezTo>
                  <a:pt x="1533288" y="3751132"/>
                  <a:pt x="1533340" y="3750362"/>
                  <a:pt x="1533288" y="3749401"/>
                </a:cubicBezTo>
                <a:cubicBezTo>
                  <a:pt x="1532669" y="3738759"/>
                  <a:pt x="1530695" y="3729140"/>
                  <a:pt x="1526990" y="3720639"/>
                </a:cubicBezTo>
                <a:cubicBezTo>
                  <a:pt x="1526484" y="3719233"/>
                  <a:pt x="1525771" y="3718523"/>
                  <a:pt x="1524812" y="3718523"/>
                </a:cubicBezTo>
                <a:close/>
                <a:moveTo>
                  <a:pt x="2229015" y="3714817"/>
                </a:moveTo>
                <a:cubicBezTo>
                  <a:pt x="2223743" y="3723045"/>
                  <a:pt x="2218605" y="3731375"/>
                  <a:pt x="2213268" y="3739592"/>
                </a:cubicBezTo>
                <a:cubicBezTo>
                  <a:pt x="2212814" y="3739655"/>
                  <a:pt x="2212349" y="3740059"/>
                  <a:pt x="2211855" y="3740791"/>
                </a:cubicBezTo>
                <a:cubicBezTo>
                  <a:pt x="2208934" y="3740791"/>
                  <a:pt x="2206012" y="3740791"/>
                  <a:pt x="2203090" y="3740791"/>
                </a:cubicBezTo>
                <a:cubicBezTo>
                  <a:pt x="2203512" y="3732202"/>
                  <a:pt x="2203932" y="3723613"/>
                  <a:pt x="2204354" y="3715024"/>
                </a:cubicBezTo>
                <a:cubicBezTo>
                  <a:pt x="2212410" y="3715024"/>
                  <a:pt x="2220468" y="3715024"/>
                  <a:pt x="2228524" y="3715024"/>
                </a:cubicBezTo>
                <a:cubicBezTo>
                  <a:pt x="2228688" y="3714956"/>
                  <a:pt x="2228851" y="3714885"/>
                  <a:pt x="2229015" y="3714817"/>
                </a:cubicBezTo>
                <a:close/>
                <a:moveTo>
                  <a:pt x="2890854" y="3700688"/>
                </a:moveTo>
                <a:cubicBezTo>
                  <a:pt x="2897599" y="3700688"/>
                  <a:pt x="2904344" y="3700688"/>
                  <a:pt x="2911090" y="3700688"/>
                </a:cubicBezTo>
                <a:cubicBezTo>
                  <a:pt x="2913940" y="3718268"/>
                  <a:pt x="2916789" y="3735849"/>
                  <a:pt x="2919638" y="3753429"/>
                </a:cubicBezTo>
                <a:cubicBezTo>
                  <a:pt x="2912786" y="3753429"/>
                  <a:pt x="2905934" y="3753429"/>
                  <a:pt x="2899082" y="3753429"/>
                </a:cubicBezTo>
                <a:cubicBezTo>
                  <a:pt x="2896339" y="3735849"/>
                  <a:pt x="2893596" y="3718268"/>
                  <a:pt x="2890854" y="3700688"/>
                </a:cubicBezTo>
                <a:close/>
                <a:moveTo>
                  <a:pt x="3388728" y="3699934"/>
                </a:moveTo>
                <a:cubicBezTo>
                  <a:pt x="3399818" y="3699934"/>
                  <a:pt x="3410908" y="3699934"/>
                  <a:pt x="3421999" y="3699934"/>
                </a:cubicBezTo>
                <a:cubicBezTo>
                  <a:pt x="3424367" y="3707454"/>
                  <a:pt x="3426735" y="3714974"/>
                  <a:pt x="3429103" y="3722494"/>
                </a:cubicBezTo>
                <a:cubicBezTo>
                  <a:pt x="3417938" y="3722494"/>
                  <a:pt x="3406773" y="3722494"/>
                  <a:pt x="3395608" y="3722494"/>
                </a:cubicBezTo>
                <a:cubicBezTo>
                  <a:pt x="3393314" y="3714974"/>
                  <a:pt x="3391021" y="3707454"/>
                  <a:pt x="3388728" y="3699934"/>
                </a:cubicBezTo>
                <a:close/>
                <a:moveTo>
                  <a:pt x="1227292" y="3689665"/>
                </a:moveTo>
                <a:cubicBezTo>
                  <a:pt x="1226620" y="3689665"/>
                  <a:pt x="1225892" y="3689926"/>
                  <a:pt x="1225098" y="3690435"/>
                </a:cubicBezTo>
                <a:cubicBezTo>
                  <a:pt x="1222770" y="3691641"/>
                  <a:pt x="1218620" y="3692262"/>
                  <a:pt x="1212630" y="3692262"/>
                </a:cubicBezTo>
                <a:cubicBezTo>
                  <a:pt x="1196870" y="3692262"/>
                  <a:pt x="1181111" y="3692262"/>
                  <a:pt x="1165351" y="3692262"/>
                </a:cubicBezTo>
                <a:cubicBezTo>
                  <a:pt x="1152139" y="3692262"/>
                  <a:pt x="1142549" y="3691998"/>
                  <a:pt x="1136580" y="3691493"/>
                </a:cubicBezTo>
                <a:cubicBezTo>
                  <a:pt x="1133357" y="3700214"/>
                  <a:pt x="1131322" y="3707041"/>
                  <a:pt x="1130529" y="3711982"/>
                </a:cubicBezTo>
                <a:cubicBezTo>
                  <a:pt x="1130054" y="3714356"/>
                  <a:pt x="1130395" y="3715475"/>
                  <a:pt x="1131570" y="3715348"/>
                </a:cubicBezTo>
                <a:cubicBezTo>
                  <a:pt x="1141233" y="3714528"/>
                  <a:pt x="1150514" y="3714098"/>
                  <a:pt x="1159417" y="3714098"/>
                </a:cubicBezTo>
                <a:cubicBezTo>
                  <a:pt x="1174316" y="3714035"/>
                  <a:pt x="1189215" y="3713969"/>
                  <a:pt x="1204114" y="3713906"/>
                </a:cubicBezTo>
                <a:cubicBezTo>
                  <a:pt x="1188267" y="3732262"/>
                  <a:pt x="1171702" y="3748918"/>
                  <a:pt x="1153941" y="3763349"/>
                </a:cubicBezTo>
                <a:cubicBezTo>
                  <a:pt x="1141553" y="3773296"/>
                  <a:pt x="1130065" y="3781887"/>
                  <a:pt x="1119222" y="3788744"/>
                </a:cubicBezTo>
                <a:cubicBezTo>
                  <a:pt x="1105855" y="3797208"/>
                  <a:pt x="1090634" y="3805647"/>
                  <a:pt x="1073285" y="3813561"/>
                </a:cubicBezTo>
                <a:cubicBezTo>
                  <a:pt x="1078489" y="3817552"/>
                  <a:pt x="1081799" y="3821917"/>
                  <a:pt x="1083480" y="3826451"/>
                </a:cubicBezTo>
                <a:cubicBezTo>
                  <a:pt x="1083938" y="3827600"/>
                  <a:pt x="1084732" y="3828183"/>
                  <a:pt x="1085897" y="3828183"/>
                </a:cubicBezTo>
                <a:cubicBezTo>
                  <a:pt x="1086480" y="3828183"/>
                  <a:pt x="1088033" y="3827658"/>
                  <a:pt x="1090572" y="3826643"/>
                </a:cubicBezTo>
                <a:cubicBezTo>
                  <a:pt x="1116817" y="3813607"/>
                  <a:pt x="1142798" y="3795996"/>
                  <a:pt x="1168944" y="3774603"/>
                </a:cubicBezTo>
                <a:cubicBezTo>
                  <a:pt x="1181077" y="3789701"/>
                  <a:pt x="1190475" y="3806199"/>
                  <a:pt x="1198222" y="3823469"/>
                </a:cubicBezTo>
                <a:cubicBezTo>
                  <a:pt x="1198876" y="3824488"/>
                  <a:pt x="1199536" y="3825008"/>
                  <a:pt x="1200234" y="3825008"/>
                </a:cubicBezTo>
                <a:cubicBezTo>
                  <a:pt x="1200933" y="3825008"/>
                  <a:pt x="1201786" y="3824618"/>
                  <a:pt x="1202805" y="3823854"/>
                </a:cubicBezTo>
                <a:cubicBezTo>
                  <a:pt x="1208330" y="3819977"/>
                  <a:pt x="1213761" y="3815425"/>
                  <a:pt x="1219246" y="3810387"/>
                </a:cubicBezTo>
                <a:cubicBezTo>
                  <a:pt x="1220427" y="3809304"/>
                  <a:pt x="1221146" y="3808335"/>
                  <a:pt x="1221423" y="3807501"/>
                </a:cubicBezTo>
                <a:cubicBezTo>
                  <a:pt x="1221700" y="3806667"/>
                  <a:pt x="1221558" y="3805731"/>
                  <a:pt x="1220962" y="3804711"/>
                </a:cubicBezTo>
                <a:cubicBezTo>
                  <a:pt x="1210562" y="3786716"/>
                  <a:pt x="1200055" y="3770592"/>
                  <a:pt x="1188274" y="3757096"/>
                </a:cubicBezTo>
                <a:cubicBezTo>
                  <a:pt x="1200898" y="3745123"/>
                  <a:pt x="1212430" y="3732720"/>
                  <a:pt x="1223251" y="3720254"/>
                </a:cubicBezTo>
                <a:cubicBezTo>
                  <a:pt x="1226309" y="3716807"/>
                  <a:pt x="1229384" y="3713856"/>
                  <a:pt x="1232566" y="3711501"/>
                </a:cubicBezTo>
                <a:cubicBezTo>
                  <a:pt x="1234528" y="3710230"/>
                  <a:pt x="1235725" y="3708904"/>
                  <a:pt x="1236180" y="3707557"/>
                </a:cubicBezTo>
                <a:cubicBezTo>
                  <a:pt x="1236375" y="3706980"/>
                  <a:pt x="1236384" y="3706145"/>
                  <a:pt x="1236182" y="3705056"/>
                </a:cubicBezTo>
                <a:cubicBezTo>
                  <a:pt x="1234359" y="3699175"/>
                  <a:pt x="1232295" y="3694512"/>
                  <a:pt x="1229703" y="3691204"/>
                </a:cubicBezTo>
                <a:cubicBezTo>
                  <a:pt x="1228644" y="3690189"/>
                  <a:pt x="1227851" y="3689665"/>
                  <a:pt x="1227292" y="3689665"/>
                </a:cubicBezTo>
                <a:close/>
                <a:moveTo>
                  <a:pt x="3371358" y="3682505"/>
                </a:moveTo>
                <a:cubicBezTo>
                  <a:pt x="3373796" y="3687644"/>
                  <a:pt x="3375708" y="3692566"/>
                  <a:pt x="3377122" y="3697255"/>
                </a:cubicBezTo>
                <a:cubicBezTo>
                  <a:pt x="3384711" y="3722406"/>
                  <a:pt x="3392299" y="3747556"/>
                  <a:pt x="3399887" y="3772706"/>
                </a:cubicBezTo>
                <a:cubicBezTo>
                  <a:pt x="3402682" y="3781967"/>
                  <a:pt x="3404188" y="3788031"/>
                  <a:pt x="3404372" y="3790902"/>
                </a:cubicBezTo>
                <a:cubicBezTo>
                  <a:pt x="3405268" y="3794662"/>
                  <a:pt x="3406074" y="3797714"/>
                  <a:pt x="3406780" y="3800058"/>
                </a:cubicBezTo>
                <a:cubicBezTo>
                  <a:pt x="3407448" y="3802277"/>
                  <a:pt x="3408865" y="3804236"/>
                  <a:pt x="3411063" y="3805896"/>
                </a:cubicBezTo>
                <a:cubicBezTo>
                  <a:pt x="3413144" y="3806672"/>
                  <a:pt x="3414757" y="3807074"/>
                  <a:pt x="3415911" y="3807074"/>
                </a:cubicBezTo>
                <a:cubicBezTo>
                  <a:pt x="3419571" y="3807074"/>
                  <a:pt x="3420975" y="3805679"/>
                  <a:pt x="3420123" y="3802887"/>
                </a:cubicBezTo>
                <a:cubicBezTo>
                  <a:pt x="3419801" y="3801831"/>
                  <a:pt x="3419479" y="3800775"/>
                  <a:pt x="3419157" y="3799718"/>
                </a:cubicBezTo>
                <a:cubicBezTo>
                  <a:pt x="3420550" y="3799718"/>
                  <a:pt x="3421944" y="3799718"/>
                  <a:pt x="3423337" y="3799718"/>
                </a:cubicBezTo>
                <a:cubicBezTo>
                  <a:pt x="3423422" y="3801477"/>
                  <a:pt x="3423594" y="3804310"/>
                  <a:pt x="3423779" y="3808223"/>
                </a:cubicBezTo>
                <a:cubicBezTo>
                  <a:pt x="3423776" y="3812521"/>
                  <a:pt x="3423692" y="3817535"/>
                  <a:pt x="3423354" y="3823256"/>
                </a:cubicBezTo>
                <a:cubicBezTo>
                  <a:pt x="3422817" y="3828014"/>
                  <a:pt x="3422219" y="3832741"/>
                  <a:pt x="3421356" y="3837405"/>
                </a:cubicBezTo>
                <a:cubicBezTo>
                  <a:pt x="3420343" y="3841927"/>
                  <a:pt x="3419115" y="3847341"/>
                  <a:pt x="3417381" y="3853574"/>
                </a:cubicBezTo>
                <a:cubicBezTo>
                  <a:pt x="3419028" y="3854979"/>
                  <a:pt x="3420649" y="3856412"/>
                  <a:pt x="3422297" y="3857816"/>
                </a:cubicBezTo>
                <a:cubicBezTo>
                  <a:pt x="3425216" y="3853733"/>
                  <a:pt x="3427244" y="3849893"/>
                  <a:pt x="3428630" y="3846441"/>
                </a:cubicBezTo>
                <a:cubicBezTo>
                  <a:pt x="3430510" y="3842215"/>
                  <a:pt x="3431694" y="3838168"/>
                  <a:pt x="3432405" y="3834378"/>
                </a:cubicBezTo>
                <a:cubicBezTo>
                  <a:pt x="3433560" y="3830660"/>
                  <a:pt x="3434356" y="3826527"/>
                  <a:pt x="3434990" y="3822026"/>
                </a:cubicBezTo>
                <a:cubicBezTo>
                  <a:pt x="3435586" y="3817738"/>
                  <a:pt x="3435912" y="3813753"/>
                  <a:pt x="3436127" y="3810089"/>
                </a:cubicBezTo>
                <a:cubicBezTo>
                  <a:pt x="3436966" y="3809940"/>
                  <a:pt x="3438402" y="3809455"/>
                  <a:pt x="3440450" y="3808679"/>
                </a:cubicBezTo>
                <a:cubicBezTo>
                  <a:pt x="3442006" y="3808167"/>
                  <a:pt x="3442494" y="3806982"/>
                  <a:pt x="3441924" y="3805151"/>
                </a:cubicBezTo>
                <a:cubicBezTo>
                  <a:pt x="3441492" y="3803762"/>
                  <a:pt x="3440503" y="3802593"/>
                  <a:pt x="3438942" y="3801673"/>
                </a:cubicBezTo>
                <a:cubicBezTo>
                  <a:pt x="3435838" y="3799905"/>
                  <a:pt x="3432939" y="3799244"/>
                  <a:pt x="3430206" y="3799718"/>
                </a:cubicBezTo>
                <a:cubicBezTo>
                  <a:pt x="3437944" y="3799718"/>
                  <a:pt x="3445682" y="3799718"/>
                  <a:pt x="3453421" y="3799718"/>
                </a:cubicBezTo>
                <a:cubicBezTo>
                  <a:pt x="3453753" y="3800775"/>
                  <a:pt x="3454086" y="3801831"/>
                  <a:pt x="3454418" y="3802887"/>
                </a:cubicBezTo>
                <a:cubicBezTo>
                  <a:pt x="3455298" y="3805679"/>
                  <a:pt x="3457509" y="3807074"/>
                  <a:pt x="3461052" y="3807074"/>
                </a:cubicBezTo>
                <a:cubicBezTo>
                  <a:pt x="3462210" y="3807074"/>
                  <a:pt x="3463623" y="3806649"/>
                  <a:pt x="3465306" y="3805836"/>
                </a:cubicBezTo>
                <a:cubicBezTo>
                  <a:pt x="3466482" y="3804158"/>
                  <a:pt x="3466696" y="3802219"/>
                  <a:pt x="3466008" y="3800058"/>
                </a:cubicBezTo>
                <a:cubicBezTo>
                  <a:pt x="3465472" y="3798375"/>
                  <a:pt x="3464431" y="3795316"/>
                  <a:pt x="3462880" y="3790884"/>
                </a:cubicBezTo>
                <a:cubicBezTo>
                  <a:pt x="3461708" y="3788207"/>
                  <a:pt x="3459626" y="3782145"/>
                  <a:pt x="3456622" y="3772706"/>
                </a:cubicBezTo>
                <a:cubicBezTo>
                  <a:pt x="3449141" y="3749206"/>
                  <a:pt x="3441660" y="3725706"/>
                  <a:pt x="3434180" y="3702206"/>
                </a:cubicBezTo>
                <a:cubicBezTo>
                  <a:pt x="3437251" y="3699348"/>
                  <a:pt x="3438450" y="3696973"/>
                  <a:pt x="3437877" y="3695181"/>
                </a:cubicBezTo>
                <a:cubicBezTo>
                  <a:pt x="3437495" y="3693989"/>
                  <a:pt x="3436464" y="3692600"/>
                  <a:pt x="3434758" y="3691042"/>
                </a:cubicBezTo>
                <a:cubicBezTo>
                  <a:pt x="3432088" y="3688468"/>
                  <a:pt x="3427815" y="3685577"/>
                  <a:pt x="3421854" y="3682505"/>
                </a:cubicBezTo>
                <a:cubicBezTo>
                  <a:pt x="3420822" y="3685325"/>
                  <a:pt x="3419865" y="3688174"/>
                  <a:pt x="3418824" y="3690994"/>
                </a:cubicBezTo>
                <a:cubicBezTo>
                  <a:pt x="3407921" y="3690994"/>
                  <a:pt x="3397018" y="3690994"/>
                  <a:pt x="3386114" y="3690994"/>
                </a:cubicBezTo>
                <a:cubicBezTo>
                  <a:pt x="3381172" y="3688193"/>
                  <a:pt x="3376285" y="3685308"/>
                  <a:pt x="3371358" y="3682505"/>
                </a:cubicBezTo>
                <a:close/>
                <a:moveTo>
                  <a:pt x="3851495" y="3680996"/>
                </a:moveTo>
                <a:cubicBezTo>
                  <a:pt x="3850194" y="3684818"/>
                  <a:pt x="3849010" y="3688683"/>
                  <a:pt x="3847689" y="3692503"/>
                </a:cubicBezTo>
                <a:cubicBezTo>
                  <a:pt x="3809971" y="3692503"/>
                  <a:pt x="3772254" y="3692503"/>
                  <a:pt x="3734536" y="3692503"/>
                </a:cubicBezTo>
                <a:cubicBezTo>
                  <a:pt x="3726694" y="3692503"/>
                  <a:pt x="3719440" y="3691664"/>
                  <a:pt x="3712764" y="3690050"/>
                </a:cubicBezTo>
                <a:cubicBezTo>
                  <a:pt x="3715660" y="3694090"/>
                  <a:pt x="3718520" y="3698158"/>
                  <a:pt x="3721424" y="3702197"/>
                </a:cubicBezTo>
                <a:cubicBezTo>
                  <a:pt x="3724993" y="3701825"/>
                  <a:pt x="3730582" y="3701565"/>
                  <a:pt x="3738194" y="3701442"/>
                </a:cubicBezTo>
                <a:cubicBezTo>
                  <a:pt x="3755082" y="3701442"/>
                  <a:pt x="3771969" y="3701442"/>
                  <a:pt x="3788856" y="3701442"/>
                </a:cubicBezTo>
                <a:cubicBezTo>
                  <a:pt x="3789683" y="3704681"/>
                  <a:pt x="3790485" y="3708954"/>
                  <a:pt x="3791155" y="3714278"/>
                </a:cubicBezTo>
                <a:cubicBezTo>
                  <a:pt x="3792374" y="3720506"/>
                  <a:pt x="3793097" y="3726322"/>
                  <a:pt x="3793148" y="3731737"/>
                </a:cubicBezTo>
                <a:cubicBezTo>
                  <a:pt x="3784274" y="3731737"/>
                  <a:pt x="3775399" y="3731737"/>
                  <a:pt x="3766526" y="3731737"/>
                </a:cubicBezTo>
                <a:cubicBezTo>
                  <a:pt x="3761213" y="3728999"/>
                  <a:pt x="3755950" y="3726178"/>
                  <a:pt x="3750653" y="3723438"/>
                </a:cubicBezTo>
                <a:cubicBezTo>
                  <a:pt x="3753722" y="3728449"/>
                  <a:pt x="3756204" y="3733309"/>
                  <a:pt x="3758130" y="3737999"/>
                </a:cubicBezTo>
                <a:cubicBezTo>
                  <a:pt x="3769494" y="3765664"/>
                  <a:pt x="3780858" y="3793330"/>
                  <a:pt x="3792221" y="3820995"/>
                </a:cubicBezTo>
                <a:cubicBezTo>
                  <a:pt x="3796026" y="3830260"/>
                  <a:pt x="3798189" y="3836324"/>
                  <a:pt x="3798674" y="3839194"/>
                </a:cubicBezTo>
                <a:cubicBezTo>
                  <a:pt x="3799844" y="3842915"/>
                  <a:pt x="3800926" y="3845964"/>
                  <a:pt x="3801903" y="3848347"/>
                </a:cubicBezTo>
                <a:cubicBezTo>
                  <a:pt x="3802831" y="3850608"/>
                  <a:pt x="3804528" y="3852565"/>
                  <a:pt x="3807025" y="3854176"/>
                </a:cubicBezTo>
                <a:cubicBezTo>
                  <a:pt x="3809239" y="3854958"/>
                  <a:pt x="3810918" y="3855363"/>
                  <a:pt x="3812071" y="3855363"/>
                </a:cubicBezTo>
                <a:cubicBezTo>
                  <a:pt x="3815782" y="3855363"/>
                  <a:pt x="3817059" y="3853967"/>
                  <a:pt x="3815903" y="3851176"/>
                </a:cubicBezTo>
                <a:cubicBezTo>
                  <a:pt x="3814919" y="3848799"/>
                  <a:pt x="3813935" y="3846422"/>
                  <a:pt x="3812951" y="3844045"/>
                </a:cubicBezTo>
                <a:cubicBezTo>
                  <a:pt x="3842654" y="3844045"/>
                  <a:pt x="3872357" y="3844045"/>
                  <a:pt x="3902060" y="3844045"/>
                </a:cubicBezTo>
                <a:cubicBezTo>
                  <a:pt x="3903104" y="3846422"/>
                  <a:pt x="3904149" y="3848799"/>
                  <a:pt x="3905194" y="3851176"/>
                </a:cubicBezTo>
                <a:cubicBezTo>
                  <a:pt x="3906421" y="3853967"/>
                  <a:pt x="3908831" y="3855363"/>
                  <a:pt x="3912424" y="3855363"/>
                </a:cubicBezTo>
                <a:cubicBezTo>
                  <a:pt x="3913598" y="3855363"/>
                  <a:pt x="3914980" y="3854938"/>
                  <a:pt x="3916587" y="3854128"/>
                </a:cubicBezTo>
                <a:cubicBezTo>
                  <a:pt x="3917580" y="3852447"/>
                  <a:pt x="3917564" y="3850507"/>
                  <a:pt x="3916606" y="3848347"/>
                </a:cubicBezTo>
                <a:cubicBezTo>
                  <a:pt x="3915868" y="3846680"/>
                  <a:pt x="3914444" y="3843621"/>
                  <a:pt x="3912332" y="3839173"/>
                </a:cubicBezTo>
                <a:cubicBezTo>
                  <a:pt x="3910822" y="3836498"/>
                  <a:pt x="3907983" y="3830436"/>
                  <a:pt x="3903801" y="3820995"/>
                </a:cubicBezTo>
                <a:cubicBezTo>
                  <a:pt x="3892278" y="3794980"/>
                  <a:pt x="3880755" y="3768965"/>
                  <a:pt x="3869231" y="3742950"/>
                </a:cubicBezTo>
                <a:cubicBezTo>
                  <a:pt x="3871994" y="3740092"/>
                  <a:pt x="3872922" y="3737716"/>
                  <a:pt x="3872126" y="3735925"/>
                </a:cubicBezTo>
                <a:cubicBezTo>
                  <a:pt x="3871595" y="3734732"/>
                  <a:pt x="3870392" y="3733349"/>
                  <a:pt x="3868492" y="3731804"/>
                </a:cubicBezTo>
                <a:cubicBezTo>
                  <a:pt x="3865564" y="3729209"/>
                  <a:pt x="3860913" y="3726376"/>
                  <a:pt x="3854464" y="3723438"/>
                </a:cubicBezTo>
                <a:cubicBezTo>
                  <a:pt x="3853686" y="3726196"/>
                  <a:pt x="3852990" y="3728980"/>
                  <a:pt x="3852202" y="3731737"/>
                </a:cubicBezTo>
                <a:cubicBezTo>
                  <a:pt x="3834895" y="3731737"/>
                  <a:pt x="3817589" y="3731737"/>
                  <a:pt x="3800282" y="3731737"/>
                </a:cubicBezTo>
                <a:cubicBezTo>
                  <a:pt x="3801825" y="3727238"/>
                  <a:pt x="3802380" y="3721865"/>
                  <a:pt x="3802209" y="3715670"/>
                </a:cubicBezTo>
                <a:cubicBezTo>
                  <a:pt x="3802354" y="3711172"/>
                  <a:pt x="3801998" y="3706431"/>
                  <a:pt x="3801311" y="3701442"/>
                </a:cubicBezTo>
                <a:cubicBezTo>
                  <a:pt x="3825186" y="3701442"/>
                  <a:pt x="3849062" y="3701442"/>
                  <a:pt x="3872937" y="3701442"/>
                </a:cubicBezTo>
                <a:cubicBezTo>
                  <a:pt x="3875823" y="3701442"/>
                  <a:pt x="3876552" y="3699859"/>
                  <a:pt x="3875124" y="3696690"/>
                </a:cubicBezTo>
                <a:cubicBezTo>
                  <a:pt x="3874356" y="3694987"/>
                  <a:pt x="3873021" y="3693653"/>
                  <a:pt x="3871106" y="3692716"/>
                </a:cubicBezTo>
                <a:cubicBezTo>
                  <a:pt x="3865224" y="3688907"/>
                  <a:pt x="3858725" y="3684934"/>
                  <a:pt x="3851495" y="3680996"/>
                </a:cubicBezTo>
                <a:close/>
                <a:moveTo>
                  <a:pt x="3271056" y="3680996"/>
                </a:moveTo>
                <a:cubicBezTo>
                  <a:pt x="3273679" y="3686167"/>
                  <a:pt x="3275417" y="3690400"/>
                  <a:pt x="3276306" y="3693672"/>
                </a:cubicBezTo>
                <a:cubicBezTo>
                  <a:pt x="3289570" y="3742464"/>
                  <a:pt x="3302833" y="3791256"/>
                  <a:pt x="3316096" y="3840047"/>
                </a:cubicBezTo>
                <a:cubicBezTo>
                  <a:pt x="3316512" y="3841576"/>
                  <a:pt x="3317318" y="3843320"/>
                  <a:pt x="3318540" y="3845263"/>
                </a:cubicBezTo>
                <a:cubicBezTo>
                  <a:pt x="3319882" y="3847176"/>
                  <a:pt x="3321674" y="3848895"/>
                  <a:pt x="3323969" y="3850355"/>
                </a:cubicBezTo>
                <a:cubicBezTo>
                  <a:pt x="3326306" y="3851512"/>
                  <a:pt x="3329077" y="3852322"/>
                  <a:pt x="3332301" y="3852724"/>
                </a:cubicBezTo>
                <a:cubicBezTo>
                  <a:pt x="3335846" y="3853466"/>
                  <a:pt x="3341315" y="3853854"/>
                  <a:pt x="3348716" y="3853854"/>
                </a:cubicBezTo>
                <a:cubicBezTo>
                  <a:pt x="3355334" y="3853854"/>
                  <a:pt x="3361952" y="3853854"/>
                  <a:pt x="3368570" y="3853854"/>
                </a:cubicBezTo>
                <a:cubicBezTo>
                  <a:pt x="3379369" y="3853854"/>
                  <a:pt x="3386962" y="3853654"/>
                  <a:pt x="3391350" y="3853274"/>
                </a:cubicBezTo>
                <a:cubicBezTo>
                  <a:pt x="3394999" y="3852764"/>
                  <a:pt x="3397882" y="3852021"/>
                  <a:pt x="3400020" y="3851115"/>
                </a:cubicBezTo>
                <a:cubicBezTo>
                  <a:pt x="3401838" y="3850045"/>
                  <a:pt x="3402926" y="3849046"/>
                  <a:pt x="3403340" y="3848179"/>
                </a:cubicBezTo>
                <a:cubicBezTo>
                  <a:pt x="3403978" y="3847164"/>
                  <a:pt x="3404057" y="3845892"/>
                  <a:pt x="3403610" y="3844385"/>
                </a:cubicBezTo>
                <a:cubicBezTo>
                  <a:pt x="3402646" y="3841133"/>
                  <a:pt x="3400026" y="3838735"/>
                  <a:pt x="3395735" y="3837249"/>
                </a:cubicBezTo>
                <a:cubicBezTo>
                  <a:pt x="3395380" y="3837016"/>
                  <a:pt x="3394630" y="3834948"/>
                  <a:pt x="3393480" y="3831050"/>
                </a:cubicBezTo>
                <a:cubicBezTo>
                  <a:pt x="3390769" y="3821143"/>
                  <a:pt x="3388529" y="3811864"/>
                  <a:pt x="3386803" y="3803203"/>
                </a:cubicBezTo>
                <a:cubicBezTo>
                  <a:pt x="3384234" y="3802466"/>
                  <a:pt x="3381676" y="3801699"/>
                  <a:pt x="3379110" y="3800963"/>
                </a:cubicBezTo>
                <a:cubicBezTo>
                  <a:pt x="3382514" y="3816495"/>
                  <a:pt x="3384544" y="3827188"/>
                  <a:pt x="3385103" y="3833055"/>
                </a:cubicBezTo>
                <a:cubicBezTo>
                  <a:pt x="3385306" y="3835126"/>
                  <a:pt x="3385162" y="3836678"/>
                  <a:pt x="3384619" y="3837697"/>
                </a:cubicBezTo>
                <a:cubicBezTo>
                  <a:pt x="3384465" y="3838603"/>
                  <a:pt x="3383862" y="3839287"/>
                  <a:pt x="3382782" y="3839723"/>
                </a:cubicBezTo>
                <a:cubicBezTo>
                  <a:pt x="3381168" y="3840093"/>
                  <a:pt x="3379472" y="3840597"/>
                  <a:pt x="3377679" y="3841187"/>
                </a:cubicBezTo>
                <a:cubicBezTo>
                  <a:pt x="3375348" y="3841528"/>
                  <a:pt x="3371155" y="3841707"/>
                  <a:pt x="3365099" y="3841707"/>
                </a:cubicBezTo>
                <a:cubicBezTo>
                  <a:pt x="3358504" y="3841707"/>
                  <a:pt x="3351909" y="3841707"/>
                  <a:pt x="3345314" y="3841707"/>
                </a:cubicBezTo>
                <a:cubicBezTo>
                  <a:pt x="3339986" y="3841707"/>
                  <a:pt x="3335624" y="3841447"/>
                  <a:pt x="3332224" y="3840952"/>
                </a:cubicBezTo>
                <a:cubicBezTo>
                  <a:pt x="3330894" y="3840674"/>
                  <a:pt x="3329792" y="3840288"/>
                  <a:pt x="3328909" y="3839822"/>
                </a:cubicBezTo>
                <a:cubicBezTo>
                  <a:pt x="3328232" y="3839535"/>
                  <a:pt x="3327816" y="3839275"/>
                  <a:pt x="3327654" y="3839055"/>
                </a:cubicBezTo>
                <a:cubicBezTo>
                  <a:pt x="3327058" y="3838315"/>
                  <a:pt x="3326665" y="3837573"/>
                  <a:pt x="3326464" y="3836840"/>
                </a:cubicBezTo>
                <a:cubicBezTo>
                  <a:pt x="3319394" y="3811137"/>
                  <a:pt x="3312324" y="3785433"/>
                  <a:pt x="3305253" y="3759729"/>
                </a:cubicBezTo>
                <a:cubicBezTo>
                  <a:pt x="3325066" y="3759729"/>
                  <a:pt x="3344878" y="3759729"/>
                  <a:pt x="3364690" y="3759729"/>
                </a:cubicBezTo>
                <a:cubicBezTo>
                  <a:pt x="3367626" y="3759729"/>
                  <a:pt x="3368592" y="3758019"/>
                  <a:pt x="3367587" y="3754598"/>
                </a:cubicBezTo>
                <a:cubicBezTo>
                  <a:pt x="3367109" y="3752973"/>
                  <a:pt x="3366002" y="3751729"/>
                  <a:pt x="3364253" y="3750895"/>
                </a:cubicBezTo>
                <a:cubicBezTo>
                  <a:pt x="3359302" y="3747413"/>
                  <a:pt x="3353625" y="3743727"/>
                  <a:pt x="3347098" y="3740037"/>
                </a:cubicBezTo>
                <a:cubicBezTo>
                  <a:pt x="3345292" y="3743541"/>
                  <a:pt x="3343586" y="3747099"/>
                  <a:pt x="3341764" y="3750600"/>
                </a:cubicBezTo>
                <a:cubicBezTo>
                  <a:pt x="3328756" y="3750600"/>
                  <a:pt x="3315750" y="3750600"/>
                  <a:pt x="3302742" y="3750600"/>
                </a:cubicBezTo>
                <a:cubicBezTo>
                  <a:pt x="3297663" y="3732135"/>
                  <a:pt x="3292584" y="3713670"/>
                  <a:pt x="3287505" y="3695205"/>
                </a:cubicBezTo>
                <a:cubicBezTo>
                  <a:pt x="3288216" y="3695022"/>
                  <a:pt x="3289267" y="3694318"/>
                  <a:pt x="3290692" y="3693143"/>
                </a:cubicBezTo>
                <a:cubicBezTo>
                  <a:pt x="3292738" y="3691695"/>
                  <a:pt x="3293456" y="3690109"/>
                  <a:pt x="3292883" y="3688444"/>
                </a:cubicBezTo>
                <a:cubicBezTo>
                  <a:pt x="3292304" y="3686358"/>
                  <a:pt x="3290929" y="3684966"/>
                  <a:pt x="3288750" y="3684293"/>
                </a:cubicBezTo>
                <a:cubicBezTo>
                  <a:pt x="3284114" y="3682905"/>
                  <a:pt x="3278223" y="3681776"/>
                  <a:pt x="3271056" y="3680996"/>
                </a:cubicBezTo>
                <a:close/>
                <a:moveTo>
                  <a:pt x="2926902" y="3680996"/>
                </a:moveTo>
                <a:cubicBezTo>
                  <a:pt x="2924664" y="3684561"/>
                  <a:pt x="2922513" y="3688186"/>
                  <a:pt x="2920258" y="3691748"/>
                </a:cubicBezTo>
                <a:cubicBezTo>
                  <a:pt x="2905644" y="3691748"/>
                  <a:pt x="2891030" y="3691748"/>
                  <a:pt x="2876416" y="3691748"/>
                </a:cubicBezTo>
                <a:cubicBezTo>
                  <a:pt x="2868574" y="3691748"/>
                  <a:pt x="2861478" y="3690908"/>
                  <a:pt x="2855114" y="3689295"/>
                </a:cubicBezTo>
                <a:cubicBezTo>
                  <a:pt x="2857100" y="3693336"/>
                  <a:pt x="2859038" y="3697403"/>
                  <a:pt x="2861033" y="3701442"/>
                </a:cubicBezTo>
                <a:cubicBezTo>
                  <a:pt x="2864551" y="3701070"/>
                  <a:pt x="2870131" y="3700811"/>
                  <a:pt x="2877776" y="3700688"/>
                </a:cubicBezTo>
                <a:cubicBezTo>
                  <a:pt x="2878260" y="3700688"/>
                  <a:pt x="2878744" y="3700688"/>
                  <a:pt x="2879228" y="3700688"/>
                </a:cubicBezTo>
                <a:cubicBezTo>
                  <a:pt x="2881909" y="3718268"/>
                  <a:pt x="2884591" y="3735849"/>
                  <a:pt x="2887273" y="3753429"/>
                </a:cubicBezTo>
                <a:cubicBezTo>
                  <a:pt x="2885607" y="3753429"/>
                  <a:pt x="2883941" y="3753429"/>
                  <a:pt x="2882276" y="3753429"/>
                </a:cubicBezTo>
                <a:cubicBezTo>
                  <a:pt x="2874367" y="3753429"/>
                  <a:pt x="2867264" y="3752653"/>
                  <a:pt x="2860953" y="3751165"/>
                </a:cubicBezTo>
                <a:cubicBezTo>
                  <a:pt x="2862822" y="3755207"/>
                  <a:pt x="2864644" y="3759272"/>
                  <a:pt x="2866522" y="3763313"/>
                </a:cubicBezTo>
                <a:cubicBezTo>
                  <a:pt x="2870242" y="3763064"/>
                  <a:pt x="2875962" y="3762870"/>
                  <a:pt x="2883683" y="3762747"/>
                </a:cubicBezTo>
                <a:cubicBezTo>
                  <a:pt x="2885354" y="3762747"/>
                  <a:pt x="2887024" y="3762747"/>
                  <a:pt x="2888694" y="3762747"/>
                </a:cubicBezTo>
                <a:cubicBezTo>
                  <a:pt x="2890183" y="3773233"/>
                  <a:pt x="2891071" y="3782256"/>
                  <a:pt x="2891301" y="3789820"/>
                </a:cubicBezTo>
                <a:cubicBezTo>
                  <a:pt x="2891566" y="3799059"/>
                  <a:pt x="2891466" y="3806338"/>
                  <a:pt x="2890886" y="3811652"/>
                </a:cubicBezTo>
                <a:cubicBezTo>
                  <a:pt x="2890063" y="3818258"/>
                  <a:pt x="2888983" y="3824574"/>
                  <a:pt x="2887444" y="3830557"/>
                </a:cubicBezTo>
                <a:cubicBezTo>
                  <a:pt x="2885322" y="3837332"/>
                  <a:pt x="2882192" y="3845015"/>
                  <a:pt x="2877669" y="3853430"/>
                </a:cubicBezTo>
                <a:cubicBezTo>
                  <a:pt x="2879457" y="3855383"/>
                  <a:pt x="2881206" y="3857373"/>
                  <a:pt x="2882998" y="3859325"/>
                </a:cubicBezTo>
                <a:cubicBezTo>
                  <a:pt x="2889719" y="3850485"/>
                  <a:pt x="2894194" y="3841998"/>
                  <a:pt x="2896881" y="3834135"/>
                </a:cubicBezTo>
                <a:cubicBezTo>
                  <a:pt x="2899220" y="3827880"/>
                  <a:pt x="2900690" y="3820215"/>
                  <a:pt x="2901539" y="3811208"/>
                </a:cubicBezTo>
                <a:cubicBezTo>
                  <a:pt x="2902669" y="3802721"/>
                  <a:pt x="2902877" y="3793729"/>
                  <a:pt x="2902338" y="3784250"/>
                </a:cubicBezTo>
                <a:cubicBezTo>
                  <a:pt x="2901975" y="3777527"/>
                  <a:pt x="2901325" y="3770361"/>
                  <a:pt x="2900437" y="3762747"/>
                </a:cubicBezTo>
                <a:cubicBezTo>
                  <a:pt x="2907341" y="3762747"/>
                  <a:pt x="2914244" y="3762747"/>
                  <a:pt x="2921148" y="3762747"/>
                </a:cubicBezTo>
                <a:cubicBezTo>
                  <a:pt x="2924988" y="3786439"/>
                  <a:pt x="2928828" y="3810130"/>
                  <a:pt x="2932667" y="3833822"/>
                </a:cubicBezTo>
                <a:cubicBezTo>
                  <a:pt x="2933207" y="3837151"/>
                  <a:pt x="2933714" y="3840956"/>
                  <a:pt x="2934174" y="3845239"/>
                </a:cubicBezTo>
                <a:cubicBezTo>
                  <a:pt x="2934633" y="3849516"/>
                  <a:pt x="2935096" y="3853066"/>
                  <a:pt x="2935553" y="3855892"/>
                </a:cubicBezTo>
                <a:cubicBezTo>
                  <a:pt x="2936066" y="3859060"/>
                  <a:pt x="2938237" y="3860645"/>
                  <a:pt x="2942065" y="3860645"/>
                </a:cubicBezTo>
                <a:cubicBezTo>
                  <a:pt x="2947049" y="3860645"/>
                  <a:pt x="2949102" y="3857991"/>
                  <a:pt x="2948222" y="3852685"/>
                </a:cubicBezTo>
                <a:cubicBezTo>
                  <a:pt x="2947981" y="3851228"/>
                  <a:pt x="2947535" y="3849293"/>
                  <a:pt x="2946874" y="3846883"/>
                </a:cubicBezTo>
                <a:cubicBezTo>
                  <a:pt x="2946542" y="3846115"/>
                  <a:pt x="2946151" y="3844338"/>
                  <a:pt x="2945691" y="3841556"/>
                </a:cubicBezTo>
                <a:cubicBezTo>
                  <a:pt x="2941345" y="3815287"/>
                  <a:pt x="2936999" y="3789017"/>
                  <a:pt x="2932652" y="3762747"/>
                </a:cubicBezTo>
                <a:cubicBezTo>
                  <a:pt x="2940319" y="3762747"/>
                  <a:pt x="2947986" y="3762747"/>
                  <a:pt x="2955652" y="3762747"/>
                </a:cubicBezTo>
                <a:cubicBezTo>
                  <a:pt x="2958816" y="3762747"/>
                  <a:pt x="2960112" y="3761100"/>
                  <a:pt x="2959540" y="3757806"/>
                </a:cubicBezTo>
                <a:cubicBezTo>
                  <a:pt x="2959244" y="3756102"/>
                  <a:pt x="2958264" y="3754768"/>
                  <a:pt x="2956584" y="3753835"/>
                </a:cubicBezTo>
                <a:cubicBezTo>
                  <a:pt x="2952429" y="3750580"/>
                  <a:pt x="2947442" y="3746921"/>
                  <a:pt x="2941487" y="3743055"/>
                </a:cubicBezTo>
                <a:cubicBezTo>
                  <a:pt x="2939180" y="3746493"/>
                  <a:pt x="2936961" y="3749994"/>
                  <a:pt x="2934638" y="3753429"/>
                </a:cubicBezTo>
                <a:cubicBezTo>
                  <a:pt x="2933462" y="3753429"/>
                  <a:pt x="2932286" y="3753429"/>
                  <a:pt x="2931111" y="3753429"/>
                </a:cubicBezTo>
                <a:cubicBezTo>
                  <a:pt x="2928202" y="3735849"/>
                  <a:pt x="2925294" y="3718268"/>
                  <a:pt x="2922385" y="3700688"/>
                </a:cubicBezTo>
                <a:cubicBezTo>
                  <a:pt x="2928646" y="3700688"/>
                  <a:pt x="2934908" y="3700688"/>
                  <a:pt x="2941170" y="3700688"/>
                </a:cubicBezTo>
                <a:cubicBezTo>
                  <a:pt x="2944055" y="3700688"/>
                  <a:pt x="2945224" y="3699104"/>
                  <a:pt x="2944678" y="3695936"/>
                </a:cubicBezTo>
                <a:cubicBezTo>
                  <a:pt x="2944413" y="3694401"/>
                  <a:pt x="2943523" y="3693136"/>
                  <a:pt x="2941988" y="3692172"/>
                </a:cubicBezTo>
                <a:cubicBezTo>
                  <a:pt x="2937892" y="3688888"/>
                  <a:pt x="2932909" y="3685098"/>
                  <a:pt x="2926902" y="3680996"/>
                </a:cubicBezTo>
                <a:close/>
                <a:moveTo>
                  <a:pt x="2404020" y="3680241"/>
                </a:moveTo>
                <a:cubicBezTo>
                  <a:pt x="2404196" y="3696979"/>
                  <a:pt x="2404372" y="3713716"/>
                  <a:pt x="2404549" y="3730454"/>
                </a:cubicBezTo>
                <a:cubicBezTo>
                  <a:pt x="2404592" y="3734520"/>
                  <a:pt x="2405012" y="3737588"/>
                  <a:pt x="2405846" y="3739643"/>
                </a:cubicBezTo>
                <a:cubicBezTo>
                  <a:pt x="2406678" y="3742469"/>
                  <a:pt x="2408143" y="3744776"/>
                  <a:pt x="2410316" y="3746500"/>
                </a:cubicBezTo>
                <a:cubicBezTo>
                  <a:pt x="2412152" y="3748051"/>
                  <a:pt x="2414510" y="3749253"/>
                  <a:pt x="2417436" y="3750029"/>
                </a:cubicBezTo>
                <a:cubicBezTo>
                  <a:pt x="2419676" y="3750939"/>
                  <a:pt x="2423088" y="3751544"/>
                  <a:pt x="2427686" y="3751796"/>
                </a:cubicBezTo>
                <a:cubicBezTo>
                  <a:pt x="2434114" y="3752546"/>
                  <a:pt x="2442084" y="3752939"/>
                  <a:pt x="2451599" y="3752939"/>
                </a:cubicBezTo>
                <a:cubicBezTo>
                  <a:pt x="2459513" y="3752939"/>
                  <a:pt x="2467682" y="3752547"/>
                  <a:pt x="2476105" y="3751800"/>
                </a:cubicBezTo>
                <a:cubicBezTo>
                  <a:pt x="2480868" y="3751547"/>
                  <a:pt x="2485073" y="3750916"/>
                  <a:pt x="2488733" y="3749963"/>
                </a:cubicBezTo>
                <a:cubicBezTo>
                  <a:pt x="2490293" y="3749525"/>
                  <a:pt x="2491314" y="3748842"/>
                  <a:pt x="2491821" y="3747946"/>
                </a:cubicBezTo>
                <a:cubicBezTo>
                  <a:pt x="2492836" y="3747370"/>
                  <a:pt x="2493313" y="3746422"/>
                  <a:pt x="2493265" y="3745123"/>
                </a:cubicBezTo>
                <a:cubicBezTo>
                  <a:pt x="2492866" y="3742072"/>
                  <a:pt x="2491874" y="3739737"/>
                  <a:pt x="2490238" y="3738158"/>
                </a:cubicBezTo>
                <a:cubicBezTo>
                  <a:pt x="2488541" y="3736783"/>
                  <a:pt x="2486602" y="3736075"/>
                  <a:pt x="2484388" y="3736075"/>
                </a:cubicBezTo>
                <a:cubicBezTo>
                  <a:pt x="2482564" y="3736075"/>
                  <a:pt x="2480084" y="3736624"/>
                  <a:pt x="2476928" y="3737674"/>
                </a:cubicBezTo>
                <a:cubicBezTo>
                  <a:pt x="2473804" y="3738765"/>
                  <a:pt x="2469977" y="3739528"/>
                  <a:pt x="2465429" y="3739899"/>
                </a:cubicBezTo>
                <a:cubicBezTo>
                  <a:pt x="2459863" y="3740485"/>
                  <a:pt x="2453874" y="3740791"/>
                  <a:pt x="2447462" y="3740791"/>
                </a:cubicBezTo>
                <a:cubicBezTo>
                  <a:pt x="2441396" y="3740791"/>
                  <a:pt x="2435846" y="3740481"/>
                  <a:pt x="2430810" y="3739887"/>
                </a:cubicBezTo>
                <a:cubicBezTo>
                  <a:pt x="2425912" y="3739532"/>
                  <a:pt x="2422762" y="3738914"/>
                  <a:pt x="2421344" y="3738080"/>
                </a:cubicBezTo>
                <a:cubicBezTo>
                  <a:pt x="2419720" y="3737297"/>
                  <a:pt x="2418626" y="3736434"/>
                  <a:pt x="2418026" y="3735534"/>
                </a:cubicBezTo>
                <a:cubicBezTo>
                  <a:pt x="2417320" y="3733905"/>
                  <a:pt x="2416956" y="3731264"/>
                  <a:pt x="2416904" y="3727625"/>
                </a:cubicBezTo>
                <a:cubicBezTo>
                  <a:pt x="2416844" y="3723425"/>
                  <a:pt x="2416785" y="3719224"/>
                  <a:pt x="2416725" y="3715024"/>
                </a:cubicBezTo>
                <a:cubicBezTo>
                  <a:pt x="2439040" y="3715024"/>
                  <a:pt x="2461355" y="3715024"/>
                  <a:pt x="2483670" y="3715024"/>
                </a:cubicBezTo>
                <a:cubicBezTo>
                  <a:pt x="2486347" y="3715024"/>
                  <a:pt x="2487630" y="3713440"/>
                  <a:pt x="2487518" y="3710271"/>
                </a:cubicBezTo>
                <a:cubicBezTo>
                  <a:pt x="2487469" y="3708879"/>
                  <a:pt x="2486702" y="3707617"/>
                  <a:pt x="2485196" y="3706520"/>
                </a:cubicBezTo>
                <a:cubicBezTo>
                  <a:pt x="2482150" y="3704231"/>
                  <a:pt x="2477942" y="3700943"/>
                  <a:pt x="2472443" y="3696840"/>
                </a:cubicBezTo>
                <a:cubicBezTo>
                  <a:pt x="2469914" y="3699839"/>
                  <a:pt x="2467452" y="3702898"/>
                  <a:pt x="2464911" y="3705895"/>
                </a:cubicBezTo>
                <a:cubicBezTo>
                  <a:pt x="2448806" y="3705895"/>
                  <a:pt x="2432701" y="3705895"/>
                  <a:pt x="2416596" y="3705895"/>
                </a:cubicBezTo>
                <a:cubicBezTo>
                  <a:pt x="2416544" y="3702270"/>
                  <a:pt x="2416493" y="3698646"/>
                  <a:pt x="2416441" y="3695022"/>
                </a:cubicBezTo>
                <a:cubicBezTo>
                  <a:pt x="2417498" y="3694621"/>
                  <a:pt x="2418783" y="3694066"/>
                  <a:pt x="2420311" y="3693402"/>
                </a:cubicBezTo>
                <a:cubicBezTo>
                  <a:pt x="2422538" y="3692429"/>
                  <a:pt x="2423626" y="3690934"/>
                  <a:pt x="2423594" y="3688956"/>
                </a:cubicBezTo>
                <a:cubicBezTo>
                  <a:pt x="2423565" y="3687204"/>
                  <a:pt x="2422692" y="3685825"/>
                  <a:pt x="2420958" y="3684852"/>
                </a:cubicBezTo>
                <a:cubicBezTo>
                  <a:pt x="2416946" y="3683133"/>
                  <a:pt x="2411313" y="3681552"/>
                  <a:pt x="2404020" y="3680241"/>
                </a:cubicBezTo>
                <a:close/>
                <a:moveTo>
                  <a:pt x="3484622" y="3679487"/>
                </a:moveTo>
                <a:cubicBezTo>
                  <a:pt x="3486541" y="3683879"/>
                  <a:pt x="3488681" y="3689616"/>
                  <a:pt x="3491057" y="3696690"/>
                </a:cubicBezTo>
                <a:cubicBezTo>
                  <a:pt x="3494136" y="3705857"/>
                  <a:pt x="3497215" y="3715025"/>
                  <a:pt x="3500294" y="3724192"/>
                </a:cubicBezTo>
                <a:cubicBezTo>
                  <a:pt x="3488668" y="3724192"/>
                  <a:pt x="3477041" y="3724192"/>
                  <a:pt x="3465415" y="3724192"/>
                </a:cubicBezTo>
                <a:cubicBezTo>
                  <a:pt x="3457497" y="3724192"/>
                  <a:pt x="3450190" y="3723353"/>
                  <a:pt x="3443485" y="3721739"/>
                </a:cubicBezTo>
                <a:cubicBezTo>
                  <a:pt x="3446184" y="3725779"/>
                  <a:pt x="3448842" y="3729849"/>
                  <a:pt x="3451550" y="3733887"/>
                </a:cubicBezTo>
                <a:cubicBezTo>
                  <a:pt x="3455037" y="3733514"/>
                  <a:pt x="3460628" y="3733255"/>
                  <a:pt x="3468325" y="3733132"/>
                </a:cubicBezTo>
                <a:cubicBezTo>
                  <a:pt x="3477259" y="3733132"/>
                  <a:pt x="3486194" y="3733132"/>
                  <a:pt x="3495128" y="3733132"/>
                </a:cubicBezTo>
                <a:cubicBezTo>
                  <a:pt x="3494885" y="3736820"/>
                  <a:pt x="3494622" y="3741948"/>
                  <a:pt x="3494129" y="3748502"/>
                </a:cubicBezTo>
                <a:cubicBezTo>
                  <a:pt x="3493814" y="3756260"/>
                  <a:pt x="3492926" y="3763523"/>
                  <a:pt x="3491144" y="3770232"/>
                </a:cubicBezTo>
                <a:cubicBezTo>
                  <a:pt x="3489571" y="3778677"/>
                  <a:pt x="3487231" y="3786355"/>
                  <a:pt x="3483706" y="3793108"/>
                </a:cubicBezTo>
                <a:cubicBezTo>
                  <a:pt x="3480823" y="3800470"/>
                  <a:pt x="3476894" y="3808581"/>
                  <a:pt x="3471383" y="3817153"/>
                </a:cubicBezTo>
                <a:cubicBezTo>
                  <a:pt x="3473030" y="3818815"/>
                  <a:pt x="3474652" y="3820504"/>
                  <a:pt x="3476302" y="3822165"/>
                </a:cubicBezTo>
                <a:cubicBezTo>
                  <a:pt x="3483222" y="3814788"/>
                  <a:pt x="3488409" y="3807686"/>
                  <a:pt x="3492342" y="3801233"/>
                </a:cubicBezTo>
                <a:cubicBezTo>
                  <a:pt x="3495640" y="3794706"/>
                  <a:pt x="3498274" y="3787840"/>
                  <a:pt x="3500659" y="3780814"/>
                </a:cubicBezTo>
                <a:cubicBezTo>
                  <a:pt x="3503237" y="3773666"/>
                  <a:pt x="3504863" y="3765968"/>
                  <a:pt x="3505932" y="3757827"/>
                </a:cubicBezTo>
                <a:cubicBezTo>
                  <a:pt x="3506998" y="3750862"/>
                  <a:pt x="3506411" y="3743692"/>
                  <a:pt x="3504374" y="3736340"/>
                </a:cubicBezTo>
                <a:cubicBezTo>
                  <a:pt x="3515542" y="3769588"/>
                  <a:pt x="3526709" y="3802837"/>
                  <a:pt x="3537876" y="3836085"/>
                </a:cubicBezTo>
                <a:cubicBezTo>
                  <a:pt x="3538624" y="3838312"/>
                  <a:pt x="3538684" y="3839645"/>
                  <a:pt x="3538046" y="3840065"/>
                </a:cubicBezTo>
                <a:cubicBezTo>
                  <a:pt x="3537251" y="3840649"/>
                  <a:pt x="3535120" y="3840952"/>
                  <a:pt x="3531632" y="3840952"/>
                </a:cubicBezTo>
                <a:cubicBezTo>
                  <a:pt x="3524578" y="3840952"/>
                  <a:pt x="3515832" y="3839982"/>
                  <a:pt x="3505389" y="3838123"/>
                </a:cubicBezTo>
                <a:cubicBezTo>
                  <a:pt x="3506267" y="3840815"/>
                  <a:pt x="3507145" y="3843506"/>
                  <a:pt x="3508024" y="3846198"/>
                </a:cubicBezTo>
                <a:cubicBezTo>
                  <a:pt x="3514588" y="3846632"/>
                  <a:pt x="3519989" y="3847516"/>
                  <a:pt x="3524245" y="3848777"/>
                </a:cubicBezTo>
                <a:cubicBezTo>
                  <a:pt x="3528536" y="3849893"/>
                  <a:pt x="3531652" y="3851192"/>
                  <a:pt x="3533630" y="3852588"/>
                </a:cubicBezTo>
                <a:cubicBezTo>
                  <a:pt x="3534469" y="3853137"/>
                  <a:pt x="3535212" y="3854048"/>
                  <a:pt x="3535880" y="3855303"/>
                </a:cubicBezTo>
                <a:cubicBezTo>
                  <a:pt x="3536424" y="3856643"/>
                  <a:pt x="3536964" y="3857985"/>
                  <a:pt x="3537508" y="3859325"/>
                </a:cubicBezTo>
                <a:cubicBezTo>
                  <a:pt x="3540760" y="3859325"/>
                  <a:pt x="3543542" y="3858565"/>
                  <a:pt x="3545890" y="3857107"/>
                </a:cubicBezTo>
                <a:cubicBezTo>
                  <a:pt x="3548588" y="3855753"/>
                  <a:pt x="3550468" y="3853932"/>
                  <a:pt x="3551635" y="3851744"/>
                </a:cubicBezTo>
                <a:cubicBezTo>
                  <a:pt x="3553001" y="3849203"/>
                  <a:pt x="3552835" y="3845540"/>
                  <a:pt x="3551228" y="3840802"/>
                </a:cubicBezTo>
                <a:cubicBezTo>
                  <a:pt x="3539052" y="3804912"/>
                  <a:pt x="3526876" y="3769022"/>
                  <a:pt x="3514701" y="3733132"/>
                </a:cubicBezTo>
                <a:cubicBezTo>
                  <a:pt x="3523634" y="3733132"/>
                  <a:pt x="3532568" y="3733132"/>
                  <a:pt x="3541501" y="3733132"/>
                </a:cubicBezTo>
                <a:cubicBezTo>
                  <a:pt x="3544082" y="3733132"/>
                  <a:pt x="3544820" y="3731548"/>
                  <a:pt x="3543716" y="3728380"/>
                </a:cubicBezTo>
                <a:cubicBezTo>
                  <a:pt x="3543225" y="3726969"/>
                  <a:pt x="3542140" y="3725775"/>
                  <a:pt x="3540446" y="3724827"/>
                </a:cubicBezTo>
                <a:cubicBezTo>
                  <a:pt x="3535839" y="3721744"/>
                  <a:pt x="3530581" y="3718456"/>
                  <a:pt x="3524569" y="3715138"/>
                </a:cubicBezTo>
                <a:cubicBezTo>
                  <a:pt x="3522970" y="3718140"/>
                  <a:pt x="3521462" y="3721193"/>
                  <a:pt x="3519849" y="3724192"/>
                </a:cubicBezTo>
                <a:cubicBezTo>
                  <a:pt x="3517122" y="3724192"/>
                  <a:pt x="3514395" y="3724192"/>
                  <a:pt x="3511668" y="3724192"/>
                </a:cubicBezTo>
                <a:cubicBezTo>
                  <a:pt x="3508314" y="3714305"/>
                  <a:pt x="3504960" y="3704419"/>
                  <a:pt x="3501606" y="3694532"/>
                </a:cubicBezTo>
                <a:cubicBezTo>
                  <a:pt x="3503071" y="3694224"/>
                  <a:pt x="3504771" y="3693672"/>
                  <a:pt x="3506723" y="3692926"/>
                </a:cubicBezTo>
                <a:cubicBezTo>
                  <a:pt x="3508748" y="3691898"/>
                  <a:pt x="3509410" y="3690370"/>
                  <a:pt x="3508733" y="3688390"/>
                </a:cubicBezTo>
                <a:cubicBezTo>
                  <a:pt x="3508139" y="3686653"/>
                  <a:pt x="3506745" y="3685373"/>
                  <a:pt x="3504542" y="3684579"/>
                </a:cubicBezTo>
                <a:cubicBezTo>
                  <a:pt x="3499063" y="3682145"/>
                  <a:pt x="3492438" y="3680405"/>
                  <a:pt x="3484622" y="3679487"/>
                </a:cubicBezTo>
                <a:close/>
                <a:moveTo>
                  <a:pt x="3240034" y="3679487"/>
                </a:moveTo>
                <a:cubicBezTo>
                  <a:pt x="3240884" y="3689104"/>
                  <a:pt x="3241134" y="3697264"/>
                  <a:pt x="3240600" y="3703965"/>
                </a:cubicBezTo>
                <a:cubicBezTo>
                  <a:pt x="3239662" y="3711435"/>
                  <a:pt x="3238378" y="3719483"/>
                  <a:pt x="3236404" y="3728043"/>
                </a:cubicBezTo>
                <a:cubicBezTo>
                  <a:pt x="3234332" y="3736802"/>
                  <a:pt x="3232262" y="3744612"/>
                  <a:pt x="3229838" y="3751364"/>
                </a:cubicBezTo>
                <a:cubicBezTo>
                  <a:pt x="3226437" y="3759194"/>
                  <a:pt x="3222158" y="3768353"/>
                  <a:pt x="3216436" y="3778556"/>
                </a:cubicBezTo>
                <a:cubicBezTo>
                  <a:pt x="3218262" y="3779501"/>
                  <a:pt x="3220072" y="3780477"/>
                  <a:pt x="3221900" y="3781421"/>
                </a:cubicBezTo>
                <a:cubicBezTo>
                  <a:pt x="3229054" y="3772503"/>
                  <a:pt x="3234379" y="3763790"/>
                  <a:pt x="3238415" y="3755641"/>
                </a:cubicBezTo>
                <a:cubicBezTo>
                  <a:pt x="3240296" y="3751663"/>
                  <a:pt x="3240928" y="3747725"/>
                  <a:pt x="3240458" y="3743885"/>
                </a:cubicBezTo>
                <a:cubicBezTo>
                  <a:pt x="3249997" y="3780969"/>
                  <a:pt x="3259536" y="3818053"/>
                  <a:pt x="3269075" y="3855137"/>
                </a:cubicBezTo>
                <a:cubicBezTo>
                  <a:pt x="3269890" y="3858306"/>
                  <a:pt x="3272128" y="3859890"/>
                  <a:pt x="3275790" y="3859890"/>
                </a:cubicBezTo>
                <a:cubicBezTo>
                  <a:pt x="3280970" y="3859569"/>
                  <a:pt x="3282909" y="3856910"/>
                  <a:pt x="3281609" y="3851930"/>
                </a:cubicBezTo>
                <a:cubicBezTo>
                  <a:pt x="3281258" y="3850586"/>
                  <a:pt x="3280628" y="3848936"/>
                  <a:pt x="3279704" y="3846988"/>
                </a:cubicBezTo>
                <a:cubicBezTo>
                  <a:pt x="3278725" y="3845214"/>
                  <a:pt x="3277743" y="3842394"/>
                  <a:pt x="3276738" y="3838538"/>
                </a:cubicBezTo>
                <a:cubicBezTo>
                  <a:pt x="3268304" y="3806182"/>
                  <a:pt x="3259871" y="3773827"/>
                  <a:pt x="3251437" y="3741471"/>
                </a:cubicBezTo>
                <a:cubicBezTo>
                  <a:pt x="3254556" y="3739737"/>
                  <a:pt x="3255838" y="3737863"/>
                  <a:pt x="3255330" y="3735925"/>
                </a:cubicBezTo>
                <a:cubicBezTo>
                  <a:pt x="3254795" y="3733883"/>
                  <a:pt x="3251926" y="3731775"/>
                  <a:pt x="3246699" y="3729675"/>
                </a:cubicBezTo>
                <a:cubicBezTo>
                  <a:pt x="3247212" y="3729681"/>
                  <a:pt x="3247607" y="3728997"/>
                  <a:pt x="3247914" y="3727628"/>
                </a:cubicBezTo>
                <a:cubicBezTo>
                  <a:pt x="3250543" y="3716648"/>
                  <a:pt x="3252162" y="3705690"/>
                  <a:pt x="3253224" y="3694841"/>
                </a:cubicBezTo>
                <a:cubicBezTo>
                  <a:pt x="3253528" y="3694841"/>
                  <a:pt x="3254700" y="3694496"/>
                  <a:pt x="3256746" y="3693837"/>
                </a:cubicBezTo>
                <a:cubicBezTo>
                  <a:pt x="3259277" y="3693271"/>
                  <a:pt x="3260247" y="3691887"/>
                  <a:pt x="3259666" y="3689710"/>
                </a:cubicBezTo>
                <a:cubicBezTo>
                  <a:pt x="3259315" y="3688397"/>
                  <a:pt x="3258450" y="3687202"/>
                  <a:pt x="3257051" y="3686148"/>
                </a:cubicBezTo>
                <a:cubicBezTo>
                  <a:pt x="3252486" y="3683847"/>
                  <a:pt x="3246834" y="3681574"/>
                  <a:pt x="3240034" y="3679487"/>
                </a:cubicBezTo>
                <a:close/>
                <a:moveTo>
                  <a:pt x="3085954" y="3679487"/>
                </a:moveTo>
                <a:cubicBezTo>
                  <a:pt x="3084724" y="3680806"/>
                  <a:pt x="3083529" y="3682160"/>
                  <a:pt x="3082295" y="3683479"/>
                </a:cubicBezTo>
                <a:cubicBezTo>
                  <a:pt x="3086687" y="3687816"/>
                  <a:pt x="3089972" y="3691489"/>
                  <a:pt x="3092271" y="3694381"/>
                </a:cubicBezTo>
                <a:cubicBezTo>
                  <a:pt x="3094615" y="3696975"/>
                  <a:pt x="3096808" y="3699920"/>
                  <a:pt x="3098942" y="3703141"/>
                </a:cubicBezTo>
                <a:cubicBezTo>
                  <a:pt x="3101044" y="3705994"/>
                  <a:pt x="3102797" y="3709113"/>
                  <a:pt x="3104273" y="3712451"/>
                </a:cubicBezTo>
                <a:cubicBezTo>
                  <a:pt x="3104744" y="3713345"/>
                  <a:pt x="3105206" y="3714244"/>
                  <a:pt x="3105677" y="3715138"/>
                </a:cubicBezTo>
                <a:cubicBezTo>
                  <a:pt x="3087500" y="3715138"/>
                  <a:pt x="3069324" y="3715138"/>
                  <a:pt x="3051147" y="3715138"/>
                </a:cubicBezTo>
                <a:cubicBezTo>
                  <a:pt x="3043252" y="3715138"/>
                  <a:pt x="3036120" y="3714298"/>
                  <a:pt x="3029740" y="3712685"/>
                </a:cubicBezTo>
                <a:cubicBezTo>
                  <a:pt x="3031812" y="3716727"/>
                  <a:pt x="3033840" y="3720792"/>
                  <a:pt x="3035920" y="3724832"/>
                </a:cubicBezTo>
                <a:cubicBezTo>
                  <a:pt x="3039593" y="3724460"/>
                  <a:pt x="3045272" y="3724200"/>
                  <a:pt x="3052962" y="3724078"/>
                </a:cubicBezTo>
                <a:cubicBezTo>
                  <a:pt x="3082598" y="3724078"/>
                  <a:pt x="3112234" y="3724078"/>
                  <a:pt x="3141870" y="3724078"/>
                </a:cubicBezTo>
                <a:cubicBezTo>
                  <a:pt x="3142754" y="3735739"/>
                  <a:pt x="3143066" y="3745586"/>
                  <a:pt x="3142614" y="3753618"/>
                </a:cubicBezTo>
                <a:cubicBezTo>
                  <a:pt x="3141304" y="3765402"/>
                  <a:pt x="3139050" y="3775456"/>
                  <a:pt x="3135448" y="3783651"/>
                </a:cubicBezTo>
                <a:cubicBezTo>
                  <a:pt x="3133074" y="3788694"/>
                  <a:pt x="3130650" y="3793634"/>
                  <a:pt x="3127901" y="3798324"/>
                </a:cubicBezTo>
                <a:cubicBezTo>
                  <a:pt x="3127742" y="3797825"/>
                  <a:pt x="3126884" y="3796862"/>
                  <a:pt x="3125301" y="3795465"/>
                </a:cubicBezTo>
                <a:cubicBezTo>
                  <a:pt x="3116885" y="3787549"/>
                  <a:pt x="3109148" y="3778071"/>
                  <a:pt x="3101784" y="3767308"/>
                </a:cubicBezTo>
                <a:cubicBezTo>
                  <a:pt x="3094352" y="3757105"/>
                  <a:pt x="3088026" y="3745440"/>
                  <a:pt x="3082518" y="3732492"/>
                </a:cubicBezTo>
                <a:cubicBezTo>
                  <a:pt x="3080600" y="3733231"/>
                  <a:pt x="3078695" y="3734004"/>
                  <a:pt x="3076775" y="3734743"/>
                </a:cubicBezTo>
                <a:cubicBezTo>
                  <a:pt x="3080142" y="3745854"/>
                  <a:pt x="3085153" y="3756698"/>
                  <a:pt x="3092046" y="3767142"/>
                </a:cubicBezTo>
                <a:cubicBezTo>
                  <a:pt x="3099051" y="3778611"/>
                  <a:pt x="3107364" y="3789580"/>
                  <a:pt x="3117352" y="3799746"/>
                </a:cubicBezTo>
                <a:cubicBezTo>
                  <a:pt x="3119130" y="3801659"/>
                  <a:pt x="3120997" y="3803491"/>
                  <a:pt x="3123024" y="3805169"/>
                </a:cubicBezTo>
                <a:cubicBezTo>
                  <a:pt x="3122736" y="3805036"/>
                  <a:pt x="3122320" y="3805308"/>
                  <a:pt x="3121752" y="3805971"/>
                </a:cubicBezTo>
                <a:cubicBezTo>
                  <a:pt x="3115546" y="3813386"/>
                  <a:pt x="3107527" y="3821510"/>
                  <a:pt x="3097210" y="3829845"/>
                </a:cubicBezTo>
                <a:cubicBezTo>
                  <a:pt x="3087614" y="3835805"/>
                  <a:pt x="3073395" y="3843064"/>
                  <a:pt x="3054204" y="3850989"/>
                </a:cubicBezTo>
                <a:cubicBezTo>
                  <a:pt x="3055953" y="3853255"/>
                  <a:pt x="3057664" y="3855551"/>
                  <a:pt x="3059418" y="3857816"/>
                </a:cubicBezTo>
                <a:cubicBezTo>
                  <a:pt x="3077222" y="3852035"/>
                  <a:pt x="3092016" y="3845106"/>
                  <a:pt x="3104064" y="3837600"/>
                </a:cubicBezTo>
                <a:cubicBezTo>
                  <a:pt x="3114454" y="3831550"/>
                  <a:pt x="3122833" y="3824477"/>
                  <a:pt x="3129568" y="3816841"/>
                </a:cubicBezTo>
                <a:cubicBezTo>
                  <a:pt x="3130676" y="3815428"/>
                  <a:pt x="3131334" y="3814171"/>
                  <a:pt x="3131610" y="3813110"/>
                </a:cubicBezTo>
                <a:cubicBezTo>
                  <a:pt x="3134898" y="3816440"/>
                  <a:pt x="3138926" y="3819855"/>
                  <a:pt x="3143825" y="3823199"/>
                </a:cubicBezTo>
                <a:cubicBezTo>
                  <a:pt x="3152810" y="3829936"/>
                  <a:pt x="3162464" y="3835870"/>
                  <a:pt x="3172989" y="3840652"/>
                </a:cubicBezTo>
                <a:cubicBezTo>
                  <a:pt x="3185221" y="3846403"/>
                  <a:pt x="3199416" y="3852013"/>
                  <a:pt x="3215740" y="3857061"/>
                </a:cubicBezTo>
                <a:cubicBezTo>
                  <a:pt x="3216930" y="3852974"/>
                  <a:pt x="3220040" y="3850629"/>
                  <a:pt x="3225181" y="3850087"/>
                </a:cubicBezTo>
                <a:cubicBezTo>
                  <a:pt x="3224655" y="3847941"/>
                  <a:pt x="3224130" y="3845795"/>
                  <a:pt x="3223604" y="3843649"/>
                </a:cubicBezTo>
                <a:cubicBezTo>
                  <a:pt x="3207829" y="3840094"/>
                  <a:pt x="3194050" y="3835892"/>
                  <a:pt x="3182164" y="3831378"/>
                </a:cubicBezTo>
                <a:cubicBezTo>
                  <a:pt x="3170726" y="3826324"/>
                  <a:pt x="3160452" y="3820719"/>
                  <a:pt x="3151150" y="3814926"/>
                </a:cubicBezTo>
                <a:cubicBezTo>
                  <a:pt x="3146134" y="3811571"/>
                  <a:pt x="3141503" y="3808379"/>
                  <a:pt x="3137136" y="3805532"/>
                </a:cubicBezTo>
                <a:cubicBezTo>
                  <a:pt x="3140407" y="3801109"/>
                  <a:pt x="3143108" y="3795550"/>
                  <a:pt x="3145530" y="3789017"/>
                </a:cubicBezTo>
                <a:cubicBezTo>
                  <a:pt x="3150685" y="3780170"/>
                  <a:pt x="3153320" y="3769898"/>
                  <a:pt x="3153868" y="3758383"/>
                </a:cubicBezTo>
                <a:cubicBezTo>
                  <a:pt x="3154975" y="3747650"/>
                  <a:pt x="3154866" y="3736210"/>
                  <a:pt x="3153816" y="3724078"/>
                </a:cubicBezTo>
                <a:cubicBezTo>
                  <a:pt x="3165194" y="3724078"/>
                  <a:pt x="3176573" y="3724078"/>
                  <a:pt x="3187952" y="3724078"/>
                </a:cubicBezTo>
                <a:cubicBezTo>
                  <a:pt x="3190857" y="3724078"/>
                  <a:pt x="3191923" y="3722494"/>
                  <a:pt x="3191148" y="3719326"/>
                </a:cubicBezTo>
                <a:cubicBezTo>
                  <a:pt x="3190758" y="3717728"/>
                  <a:pt x="3189736" y="3716331"/>
                  <a:pt x="3188062" y="3715165"/>
                </a:cubicBezTo>
                <a:cubicBezTo>
                  <a:pt x="3183218" y="3711686"/>
                  <a:pt x="3177691" y="3707774"/>
                  <a:pt x="3171344" y="3703631"/>
                </a:cubicBezTo>
                <a:cubicBezTo>
                  <a:pt x="3169225" y="3707448"/>
                  <a:pt x="3167206" y="3711324"/>
                  <a:pt x="3165068" y="3715138"/>
                </a:cubicBezTo>
                <a:cubicBezTo>
                  <a:pt x="3148806" y="3715138"/>
                  <a:pt x="3132544" y="3715138"/>
                  <a:pt x="3116281" y="3715138"/>
                </a:cubicBezTo>
                <a:cubicBezTo>
                  <a:pt x="3116222" y="3713264"/>
                  <a:pt x="3116146" y="3711391"/>
                  <a:pt x="3116086" y="3709517"/>
                </a:cubicBezTo>
                <a:cubicBezTo>
                  <a:pt x="3115605" y="3707359"/>
                  <a:pt x="3114718" y="3705327"/>
                  <a:pt x="3113398" y="3703441"/>
                </a:cubicBezTo>
                <a:cubicBezTo>
                  <a:pt x="3112229" y="3701425"/>
                  <a:pt x="3110188" y="3698978"/>
                  <a:pt x="3107201" y="3696170"/>
                </a:cubicBezTo>
                <a:cubicBezTo>
                  <a:pt x="3104917" y="3693717"/>
                  <a:pt x="3101989" y="3691129"/>
                  <a:pt x="3098327" y="3688514"/>
                </a:cubicBezTo>
                <a:cubicBezTo>
                  <a:pt x="3094883" y="3685601"/>
                  <a:pt x="3090796" y="3682541"/>
                  <a:pt x="3085954" y="3679487"/>
                </a:cubicBezTo>
                <a:close/>
                <a:moveTo>
                  <a:pt x="2981746" y="3679487"/>
                </a:moveTo>
                <a:cubicBezTo>
                  <a:pt x="2980592" y="3685090"/>
                  <a:pt x="2979400" y="3689500"/>
                  <a:pt x="2978002" y="3692662"/>
                </a:cubicBezTo>
                <a:cubicBezTo>
                  <a:pt x="2976457" y="3697080"/>
                  <a:pt x="2974400" y="3701625"/>
                  <a:pt x="2971602" y="3706180"/>
                </a:cubicBezTo>
                <a:cubicBezTo>
                  <a:pt x="2968639" y="3710961"/>
                  <a:pt x="2965970" y="3714839"/>
                  <a:pt x="2963398" y="3717663"/>
                </a:cubicBezTo>
                <a:cubicBezTo>
                  <a:pt x="2961051" y="3720187"/>
                  <a:pt x="2958265" y="3722773"/>
                  <a:pt x="2954901" y="3725265"/>
                </a:cubicBezTo>
                <a:cubicBezTo>
                  <a:pt x="2952160" y="3727157"/>
                  <a:pt x="2947549" y="3730004"/>
                  <a:pt x="2940928" y="3733583"/>
                </a:cubicBezTo>
                <a:cubicBezTo>
                  <a:pt x="2942056" y="3735250"/>
                  <a:pt x="2943157" y="3736936"/>
                  <a:pt x="2944287" y="3738603"/>
                </a:cubicBezTo>
                <a:cubicBezTo>
                  <a:pt x="2949911" y="3737197"/>
                  <a:pt x="2955271" y="3734876"/>
                  <a:pt x="2960447" y="3731822"/>
                </a:cubicBezTo>
                <a:cubicBezTo>
                  <a:pt x="2965327" y="3729019"/>
                  <a:pt x="2969150" y="3725869"/>
                  <a:pt x="2972074" y="3722569"/>
                </a:cubicBezTo>
                <a:cubicBezTo>
                  <a:pt x="2976184" y="3719215"/>
                  <a:pt x="2979820" y="3714970"/>
                  <a:pt x="2983200" y="3710037"/>
                </a:cubicBezTo>
                <a:cubicBezTo>
                  <a:pt x="2985649" y="3706931"/>
                  <a:pt x="2988246" y="3702071"/>
                  <a:pt x="2991221" y="3695596"/>
                </a:cubicBezTo>
                <a:cubicBezTo>
                  <a:pt x="2992553" y="3695596"/>
                  <a:pt x="2994384" y="3695102"/>
                  <a:pt x="2996729" y="3694156"/>
                </a:cubicBezTo>
                <a:cubicBezTo>
                  <a:pt x="2999034" y="3693422"/>
                  <a:pt x="3000018" y="3692180"/>
                  <a:pt x="2999694" y="3690465"/>
                </a:cubicBezTo>
                <a:cubicBezTo>
                  <a:pt x="2999483" y="3689352"/>
                  <a:pt x="2998356" y="3688064"/>
                  <a:pt x="2996285" y="3686638"/>
                </a:cubicBezTo>
                <a:cubicBezTo>
                  <a:pt x="2993037" y="3684495"/>
                  <a:pt x="2988216" y="3682059"/>
                  <a:pt x="2981746" y="3679487"/>
                </a:cubicBezTo>
                <a:close/>
                <a:moveTo>
                  <a:pt x="2363496" y="3678732"/>
                </a:moveTo>
                <a:cubicBezTo>
                  <a:pt x="2363933" y="3683126"/>
                  <a:pt x="2364137" y="3688861"/>
                  <a:pt x="2364126" y="3695936"/>
                </a:cubicBezTo>
                <a:cubicBezTo>
                  <a:pt x="2364114" y="3704788"/>
                  <a:pt x="2364100" y="3713641"/>
                  <a:pt x="2364088" y="3722494"/>
                </a:cubicBezTo>
                <a:cubicBezTo>
                  <a:pt x="2361717" y="3722494"/>
                  <a:pt x="2359346" y="3722494"/>
                  <a:pt x="2356975" y="3722494"/>
                </a:cubicBezTo>
                <a:cubicBezTo>
                  <a:pt x="2349138" y="3722494"/>
                  <a:pt x="2342216" y="3721717"/>
                  <a:pt x="2336194" y="3720230"/>
                </a:cubicBezTo>
                <a:cubicBezTo>
                  <a:pt x="2337434" y="3724274"/>
                  <a:pt x="2338624" y="3728335"/>
                  <a:pt x="2339873" y="3732378"/>
                </a:cubicBezTo>
                <a:cubicBezTo>
                  <a:pt x="2343632" y="3732005"/>
                  <a:pt x="2349321" y="3731745"/>
                  <a:pt x="2356942" y="3731623"/>
                </a:cubicBezTo>
                <a:cubicBezTo>
                  <a:pt x="2359320" y="3731623"/>
                  <a:pt x="2361697" y="3731623"/>
                  <a:pt x="2364074" y="3731623"/>
                </a:cubicBezTo>
                <a:cubicBezTo>
                  <a:pt x="2364054" y="3745237"/>
                  <a:pt x="2364034" y="3758852"/>
                  <a:pt x="2364014" y="3772466"/>
                </a:cubicBezTo>
                <a:cubicBezTo>
                  <a:pt x="2362052" y="3773185"/>
                  <a:pt x="2359748" y="3773978"/>
                  <a:pt x="2357078" y="3774778"/>
                </a:cubicBezTo>
                <a:cubicBezTo>
                  <a:pt x="2351082" y="3776813"/>
                  <a:pt x="2343940" y="3778791"/>
                  <a:pt x="2335605" y="3780540"/>
                </a:cubicBezTo>
                <a:cubicBezTo>
                  <a:pt x="2340491" y="3792675"/>
                  <a:pt x="2343683" y="3798775"/>
                  <a:pt x="2345317" y="3798775"/>
                </a:cubicBezTo>
                <a:cubicBezTo>
                  <a:pt x="2346859" y="3798775"/>
                  <a:pt x="2348231" y="3796419"/>
                  <a:pt x="2349481" y="3791723"/>
                </a:cubicBezTo>
                <a:cubicBezTo>
                  <a:pt x="2354339" y="3789581"/>
                  <a:pt x="2359151" y="3787351"/>
                  <a:pt x="2363995" y="3785207"/>
                </a:cubicBezTo>
                <a:cubicBezTo>
                  <a:pt x="2363970" y="3802418"/>
                  <a:pt x="2363945" y="3819629"/>
                  <a:pt x="2363920" y="3836840"/>
                </a:cubicBezTo>
                <a:cubicBezTo>
                  <a:pt x="2363916" y="3839171"/>
                  <a:pt x="2363634" y="3840547"/>
                  <a:pt x="2363064" y="3840955"/>
                </a:cubicBezTo>
                <a:cubicBezTo>
                  <a:pt x="2362450" y="3841451"/>
                  <a:pt x="2361028" y="3841707"/>
                  <a:pt x="2358785" y="3841707"/>
                </a:cubicBezTo>
                <a:cubicBezTo>
                  <a:pt x="2353501" y="3841707"/>
                  <a:pt x="2346906" y="3840735"/>
                  <a:pt x="2338989" y="3838878"/>
                </a:cubicBezTo>
                <a:cubicBezTo>
                  <a:pt x="2338966" y="3841559"/>
                  <a:pt x="2338943" y="3844241"/>
                  <a:pt x="2338920" y="3846922"/>
                </a:cubicBezTo>
                <a:cubicBezTo>
                  <a:pt x="2344081" y="3847374"/>
                  <a:pt x="2348317" y="3848324"/>
                  <a:pt x="2351655" y="3849691"/>
                </a:cubicBezTo>
                <a:cubicBezTo>
                  <a:pt x="2354208" y="3850643"/>
                  <a:pt x="2356003" y="3851791"/>
                  <a:pt x="2357088" y="3853066"/>
                </a:cubicBezTo>
                <a:cubicBezTo>
                  <a:pt x="2357550" y="3853566"/>
                  <a:pt x="2357868" y="3854458"/>
                  <a:pt x="2358061" y="3855730"/>
                </a:cubicBezTo>
                <a:cubicBezTo>
                  <a:pt x="2358228" y="3857116"/>
                  <a:pt x="2358386" y="3858504"/>
                  <a:pt x="2358552" y="3859890"/>
                </a:cubicBezTo>
                <a:cubicBezTo>
                  <a:pt x="2361439" y="3859890"/>
                  <a:pt x="2364138" y="3859185"/>
                  <a:pt x="2366674" y="3857825"/>
                </a:cubicBezTo>
                <a:cubicBezTo>
                  <a:pt x="2369298" y="3856558"/>
                  <a:pt x="2371364" y="3854672"/>
                  <a:pt x="2372948" y="3852255"/>
                </a:cubicBezTo>
                <a:cubicBezTo>
                  <a:pt x="2374916" y="3849853"/>
                  <a:pt x="2375865" y="3846270"/>
                  <a:pt x="2375856" y="3841556"/>
                </a:cubicBezTo>
                <a:cubicBezTo>
                  <a:pt x="2375815" y="3820750"/>
                  <a:pt x="2375774" y="3799943"/>
                  <a:pt x="2375733" y="3779136"/>
                </a:cubicBezTo>
                <a:cubicBezTo>
                  <a:pt x="2376932" y="3778406"/>
                  <a:pt x="2379100" y="3777123"/>
                  <a:pt x="2382286" y="3775379"/>
                </a:cubicBezTo>
                <a:cubicBezTo>
                  <a:pt x="2387755" y="3772313"/>
                  <a:pt x="2394466" y="3767640"/>
                  <a:pt x="2402594" y="3761650"/>
                </a:cubicBezTo>
                <a:cubicBezTo>
                  <a:pt x="2402090" y="3759415"/>
                  <a:pt x="2401609" y="3757174"/>
                  <a:pt x="2401106" y="3754938"/>
                </a:cubicBezTo>
                <a:cubicBezTo>
                  <a:pt x="2391080" y="3760015"/>
                  <a:pt x="2382724" y="3764212"/>
                  <a:pt x="2375906" y="3767220"/>
                </a:cubicBezTo>
                <a:cubicBezTo>
                  <a:pt x="2375038" y="3767699"/>
                  <a:pt x="2374975" y="3768079"/>
                  <a:pt x="2375712" y="3768330"/>
                </a:cubicBezTo>
                <a:cubicBezTo>
                  <a:pt x="2375688" y="3756094"/>
                  <a:pt x="2375664" y="3743859"/>
                  <a:pt x="2375640" y="3731623"/>
                </a:cubicBezTo>
                <a:cubicBezTo>
                  <a:pt x="2383626" y="3731623"/>
                  <a:pt x="2391611" y="3731623"/>
                  <a:pt x="2399596" y="3731623"/>
                </a:cubicBezTo>
                <a:cubicBezTo>
                  <a:pt x="2402286" y="3731623"/>
                  <a:pt x="2403616" y="3730039"/>
                  <a:pt x="2403583" y="3726871"/>
                </a:cubicBezTo>
                <a:cubicBezTo>
                  <a:pt x="2403570" y="3725556"/>
                  <a:pt x="2402895" y="3724454"/>
                  <a:pt x="2401542" y="3723594"/>
                </a:cubicBezTo>
                <a:cubicBezTo>
                  <a:pt x="2398671" y="3721051"/>
                  <a:pt x="2395302" y="3718432"/>
                  <a:pt x="2391321" y="3715893"/>
                </a:cubicBezTo>
                <a:cubicBezTo>
                  <a:pt x="2389160" y="3718077"/>
                  <a:pt x="2387048" y="3720312"/>
                  <a:pt x="2384880" y="3722494"/>
                </a:cubicBezTo>
                <a:cubicBezTo>
                  <a:pt x="2381794" y="3722494"/>
                  <a:pt x="2378708" y="3722494"/>
                  <a:pt x="2375622" y="3722494"/>
                </a:cubicBezTo>
                <a:cubicBezTo>
                  <a:pt x="2375604" y="3712876"/>
                  <a:pt x="2375585" y="3703257"/>
                  <a:pt x="2375566" y="3693639"/>
                </a:cubicBezTo>
                <a:cubicBezTo>
                  <a:pt x="2376875" y="3693428"/>
                  <a:pt x="2378732" y="3692910"/>
                  <a:pt x="2381150" y="3692130"/>
                </a:cubicBezTo>
                <a:cubicBezTo>
                  <a:pt x="2383464" y="3691128"/>
                  <a:pt x="2384607" y="3689616"/>
                  <a:pt x="2384598" y="3687636"/>
                </a:cubicBezTo>
                <a:cubicBezTo>
                  <a:pt x="2384590" y="3685936"/>
                  <a:pt x="2383731" y="3684682"/>
                  <a:pt x="2382008" y="3683902"/>
                </a:cubicBezTo>
                <a:cubicBezTo>
                  <a:pt x="2377142" y="3681418"/>
                  <a:pt x="2370990" y="3679648"/>
                  <a:pt x="2363496" y="3678732"/>
                </a:cubicBezTo>
                <a:close/>
                <a:moveTo>
                  <a:pt x="2194257" y="3678732"/>
                </a:moveTo>
                <a:cubicBezTo>
                  <a:pt x="2194444" y="3683610"/>
                  <a:pt x="2194356" y="3689344"/>
                  <a:pt x="2194011" y="3695936"/>
                </a:cubicBezTo>
                <a:cubicBezTo>
                  <a:pt x="2193837" y="3699255"/>
                  <a:pt x="2193663" y="3702575"/>
                  <a:pt x="2193489" y="3705895"/>
                </a:cubicBezTo>
                <a:cubicBezTo>
                  <a:pt x="2189587" y="3705895"/>
                  <a:pt x="2185684" y="3705895"/>
                  <a:pt x="2181782" y="3705895"/>
                </a:cubicBezTo>
                <a:cubicBezTo>
                  <a:pt x="2173961" y="3705895"/>
                  <a:pt x="2167057" y="3705118"/>
                  <a:pt x="2161056" y="3703631"/>
                </a:cubicBezTo>
                <a:cubicBezTo>
                  <a:pt x="2162208" y="3707675"/>
                  <a:pt x="2163304" y="3711736"/>
                  <a:pt x="2164466" y="3715778"/>
                </a:cubicBezTo>
                <a:cubicBezTo>
                  <a:pt x="2168080" y="3715405"/>
                  <a:pt x="2173681" y="3715146"/>
                  <a:pt x="2181272" y="3715024"/>
                </a:cubicBezTo>
                <a:cubicBezTo>
                  <a:pt x="2185185" y="3715024"/>
                  <a:pt x="2189098" y="3715024"/>
                  <a:pt x="2193011" y="3715024"/>
                </a:cubicBezTo>
                <a:cubicBezTo>
                  <a:pt x="2192561" y="3723613"/>
                  <a:pt x="2192111" y="3732202"/>
                  <a:pt x="2191660" y="3740791"/>
                </a:cubicBezTo>
                <a:cubicBezTo>
                  <a:pt x="2186660" y="3740791"/>
                  <a:pt x="2181659" y="3740791"/>
                  <a:pt x="2176658" y="3740791"/>
                </a:cubicBezTo>
                <a:cubicBezTo>
                  <a:pt x="2168702" y="3740791"/>
                  <a:pt x="2161731" y="3739950"/>
                  <a:pt x="2155728" y="3738339"/>
                </a:cubicBezTo>
                <a:cubicBezTo>
                  <a:pt x="2156761" y="3742383"/>
                  <a:pt x="2157740" y="3746442"/>
                  <a:pt x="2158781" y="3750486"/>
                </a:cubicBezTo>
                <a:cubicBezTo>
                  <a:pt x="2162580" y="3750113"/>
                  <a:pt x="2168369" y="3749854"/>
                  <a:pt x="2176150" y="3749731"/>
                </a:cubicBezTo>
                <a:cubicBezTo>
                  <a:pt x="2186245" y="3749731"/>
                  <a:pt x="2196340" y="3749731"/>
                  <a:pt x="2206435" y="3749731"/>
                </a:cubicBezTo>
                <a:cubicBezTo>
                  <a:pt x="2202479" y="3752774"/>
                  <a:pt x="2198809" y="3756057"/>
                  <a:pt x="2195279" y="3759411"/>
                </a:cubicBezTo>
                <a:cubicBezTo>
                  <a:pt x="2190475" y="3763968"/>
                  <a:pt x="2185147" y="3768406"/>
                  <a:pt x="2179102" y="3772481"/>
                </a:cubicBezTo>
                <a:cubicBezTo>
                  <a:pt x="2178631" y="3772481"/>
                  <a:pt x="2178160" y="3772481"/>
                  <a:pt x="2177689" y="3772481"/>
                </a:cubicBezTo>
                <a:cubicBezTo>
                  <a:pt x="2177668" y="3772856"/>
                  <a:pt x="2177647" y="3773231"/>
                  <a:pt x="2177626" y="3773606"/>
                </a:cubicBezTo>
                <a:cubicBezTo>
                  <a:pt x="2174004" y="3775637"/>
                  <a:pt x="2170418" y="3777741"/>
                  <a:pt x="2166786" y="3779771"/>
                </a:cubicBezTo>
                <a:cubicBezTo>
                  <a:pt x="2162358" y="3782086"/>
                  <a:pt x="2157219" y="3784759"/>
                  <a:pt x="2151267" y="3787592"/>
                </a:cubicBezTo>
                <a:cubicBezTo>
                  <a:pt x="2151870" y="3789619"/>
                  <a:pt x="2152441" y="3791656"/>
                  <a:pt x="2153047" y="3793682"/>
                </a:cubicBezTo>
                <a:cubicBezTo>
                  <a:pt x="2160731" y="3791322"/>
                  <a:pt x="2167392" y="3788103"/>
                  <a:pt x="2173139" y="3784250"/>
                </a:cubicBezTo>
                <a:cubicBezTo>
                  <a:pt x="2171835" y="3807061"/>
                  <a:pt x="2170532" y="3829873"/>
                  <a:pt x="2169228" y="3852685"/>
                </a:cubicBezTo>
                <a:cubicBezTo>
                  <a:pt x="2169032" y="3856105"/>
                  <a:pt x="2170201" y="3857816"/>
                  <a:pt x="2172733" y="3857816"/>
                </a:cubicBezTo>
                <a:cubicBezTo>
                  <a:pt x="2178227" y="3857341"/>
                  <a:pt x="2181065" y="3855371"/>
                  <a:pt x="2181250" y="3851930"/>
                </a:cubicBezTo>
                <a:cubicBezTo>
                  <a:pt x="2181377" y="3849553"/>
                  <a:pt x="2181505" y="3847177"/>
                  <a:pt x="2181633" y="3844800"/>
                </a:cubicBezTo>
                <a:cubicBezTo>
                  <a:pt x="2194638" y="3844800"/>
                  <a:pt x="2207644" y="3844800"/>
                  <a:pt x="2220650" y="3844800"/>
                </a:cubicBezTo>
                <a:cubicBezTo>
                  <a:pt x="2220560" y="3846925"/>
                  <a:pt x="2220470" y="3849050"/>
                  <a:pt x="2220379" y="3851176"/>
                </a:cubicBezTo>
                <a:cubicBezTo>
                  <a:pt x="2220260" y="3853967"/>
                  <a:pt x="2221882" y="3855363"/>
                  <a:pt x="2225244" y="3855363"/>
                </a:cubicBezTo>
                <a:cubicBezTo>
                  <a:pt x="2226433" y="3855363"/>
                  <a:pt x="2228045" y="3854961"/>
                  <a:pt x="2230091" y="3854191"/>
                </a:cubicBezTo>
                <a:cubicBezTo>
                  <a:pt x="2232062" y="3852515"/>
                  <a:pt x="2233070" y="3850551"/>
                  <a:pt x="2233155" y="3848347"/>
                </a:cubicBezTo>
                <a:cubicBezTo>
                  <a:pt x="2233234" y="3846317"/>
                  <a:pt x="2233229" y="3843268"/>
                  <a:pt x="2233128" y="3839200"/>
                </a:cubicBezTo>
                <a:cubicBezTo>
                  <a:pt x="2233021" y="3836649"/>
                  <a:pt x="2233160" y="3830580"/>
                  <a:pt x="2233535" y="3820995"/>
                </a:cubicBezTo>
                <a:cubicBezTo>
                  <a:pt x="2234022" y="3808561"/>
                  <a:pt x="2234508" y="3796127"/>
                  <a:pt x="2234994" y="3783693"/>
                </a:cubicBezTo>
                <a:cubicBezTo>
                  <a:pt x="2239186" y="3780834"/>
                  <a:pt x="2241280" y="3778460"/>
                  <a:pt x="2241347" y="3776668"/>
                </a:cubicBezTo>
                <a:cubicBezTo>
                  <a:pt x="2241393" y="3775430"/>
                  <a:pt x="2240831" y="3774104"/>
                  <a:pt x="2239626" y="3772721"/>
                </a:cubicBezTo>
                <a:cubicBezTo>
                  <a:pt x="2237734" y="3770010"/>
                  <a:pt x="2234304" y="3767113"/>
                  <a:pt x="2229213" y="3764181"/>
                </a:cubicBezTo>
                <a:cubicBezTo>
                  <a:pt x="2227145" y="3766934"/>
                  <a:pt x="2225134" y="3769730"/>
                  <a:pt x="2223057" y="3772481"/>
                </a:cubicBezTo>
                <a:cubicBezTo>
                  <a:pt x="2211837" y="3772481"/>
                  <a:pt x="2200616" y="3772481"/>
                  <a:pt x="2189395" y="3772481"/>
                </a:cubicBezTo>
                <a:cubicBezTo>
                  <a:pt x="2195321" y="3770173"/>
                  <a:pt x="2201009" y="3766277"/>
                  <a:pt x="2206602" y="3761007"/>
                </a:cubicBezTo>
                <a:cubicBezTo>
                  <a:pt x="2210678" y="3757349"/>
                  <a:pt x="2214281" y="3753534"/>
                  <a:pt x="2217582" y="3749731"/>
                </a:cubicBezTo>
                <a:cubicBezTo>
                  <a:pt x="2228340" y="3749731"/>
                  <a:pt x="2239096" y="3749731"/>
                  <a:pt x="2249854" y="3749731"/>
                </a:cubicBezTo>
                <a:cubicBezTo>
                  <a:pt x="2252334" y="3749731"/>
                  <a:pt x="2253629" y="3748147"/>
                  <a:pt x="2253737" y="3744979"/>
                </a:cubicBezTo>
                <a:cubicBezTo>
                  <a:pt x="2253784" y="3743568"/>
                  <a:pt x="2253151" y="3742374"/>
                  <a:pt x="2251815" y="3741426"/>
                </a:cubicBezTo>
                <a:cubicBezTo>
                  <a:pt x="2248302" y="3738282"/>
                  <a:pt x="2244215" y="3734988"/>
                  <a:pt x="2239402" y="3731737"/>
                </a:cubicBezTo>
                <a:cubicBezTo>
                  <a:pt x="2236649" y="3734736"/>
                  <a:pt x="2233958" y="3737796"/>
                  <a:pt x="2231192" y="3740791"/>
                </a:cubicBezTo>
                <a:cubicBezTo>
                  <a:pt x="2228620" y="3740791"/>
                  <a:pt x="2226047" y="3740791"/>
                  <a:pt x="2223474" y="3740791"/>
                </a:cubicBezTo>
                <a:cubicBezTo>
                  <a:pt x="2224369" y="3741274"/>
                  <a:pt x="2225600" y="3740523"/>
                  <a:pt x="2227218" y="3738555"/>
                </a:cubicBezTo>
                <a:cubicBezTo>
                  <a:pt x="2233125" y="3730827"/>
                  <a:pt x="2239608" y="3720132"/>
                  <a:pt x="2247026" y="3706724"/>
                </a:cubicBezTo>
                <a:cubicBezTo>
                  <a:pt x="2248458" y="3706724"/>
                  <a:pt x="2250474" y="3706380"/>
                  <a:pt x="2253080" y="3705720"/>
                </a:cubicBezTo>
                <a:cubicBezTo>
                  <a:pt x="2254204" y="3704750"/>
                  <a:pt x="2255304" y="3703753"/>
                  <a:pt x="2256425" y="3702782"/>
                </a:cubicBezTo>
                <a:cubicBezTo>
                  <a:pt x="2255055" y="3743507"/>
                  <a:pt x="2253685" y="3784232"/>
                  <a:pt x="2252314" y="3824957"/>
                </a:cubicBezTo>
                <a:cubicBezTo>
                  <a:pt x="2252007" y="3834095"/>
                  <a:pt x="2251476" y="3840100"/>
                  <a:pt x="2250688" y="3842963"/>
                </a:cubicBezTo>
                <a:cubicBezTo>
                  <a:pt x="2250319" y="3846724"/>
                  <a:pt x="2250102" y="3849714"/>
                  <a:pt x="2250026" y="3851930"/>
                </a:cubicBezTo>
                <a:cubicBezTo>
                  <a:pt x="2249941" y="3854435"/>
                  <a:pt x="2250738" y="3856469"/>
                  <a:pt x="2252456" y="3857987"/>
                </a:cubicBezTo>
                <a:cubicBezTo>
                  <a:pt x="2254203" y="3858867"/>
                  <a:pt x="2255678" y="3859325"/>
                  <a:pt x="2256898" y="3859325"/>
                </a:cubicBezTo>
                <a:cubicBezTo>
                  <a:pt x="2260613" y="3859325"/>
                  <a:pt x="2262512" y="3857929"/>
                  <a:pt x="2262598" y="3855137"/>
                </a:cubicBezTo>
                <a:cubicBezTo>
                  <a:pt x="2264184" y="3802963"/>
                  <a:pt x="2265772" y="3750788"/>
                  <a:pt x="2267359" y="3698614"/>
                </a:cubicBezTo>
                <a:cubicBezTo>
                  <a:pt x="2276685" y="3698614"/>
                  <a:pt x="2286011" y="3698614"/>
                  <a:pt x="2295337" y="3698614"/>
                </a:cubicBezTo>
                <a:cubicBezTo>
                  <a:pt x="2291269" y="3712340"/>
                  <a:pt x="2285486" y="3730612"/>
                  <a:pt x="2277364" y="3753233"/>
                </a:cubicBezTo>
                <a:cubicBezTo>
                  <a:pt x="2284820" y="3759527"/>
                  <a:pt x="2289935" y="3765249"/>
                  <a:pt x="2292951" y="3770166"/>
                </a:cubicBezTo>
                <a:cubicBezTo>
                  <a:pt x="2296207" y="3774947"/>
                  <a:pt x="2298420" y="3779870"/>
                  <a:pt x="2299760" y="3784848"/>
                </a:cubicBezTo>
                <a:cubicBezTo>
                  <a:pt x="2301453" y="3789627"/>
                  <a:pt x="2302219" y="3794454"/>
                  <a:pt x="2302125" y="3799304"/>
                </a:cubicBezTo>
                <a:cubicBezTo>
                  <a:pt x="2302014" y="3805027"/>
                  <a:pt x="2301240" y="3809407"/>
                  <a:pt x="2299744" y="3812413"/>
                </a:cubicBezTo>
                <a:cubicBezTo>
                  <a:pt x="2298882" y="3814948"/>
                  <a:pt x="2297656" y="3816865"/>
                  <a:pt x="2296002" y="3818112"/>
                </a:cubicBezTo>
                <a:cubicBezTo>
                  <a:pt x="2294337" y="3819368"/>
                  <a:pt x="2291819" y="3820015"/>
                  <a:pt x="2288420" y="3820015"/>
                </a:cubicBezTo>
                <a:cubicBezTo>
                  <a:pt x="2284077" y="3820015"/>
                  <a:pt x="2278680" y="3818916"/>
                  <a:pt x="2272205" y="3816808"/>
                </a:cubicBezTo>
                <a:cubicBezTo>
                  <a:pt x="2271682" y="3819307"/>
                  <a:pt x="2271178" y="3821811"/>
                  <a:pt x="2270653" y="3824311"/>
                </a:cubicBezTo>
                <a:cubicBezTo>
                  <a:pt x="2278377" y="3825597"/>
                  <a:pt x="2283583" y="3827143"/>
                  <a:pt x="2286317" y="3828823"/>
                </a:cubicBezTo>
                <a:cubicBezTo>
                  <a:pt x="2288036" y="3829671"/>
                  <a:pt x="2289240" y="3831993"/>
                  <a:pt x="2289989" y="3835746"/>
                </a:cubicBezTo>
                <a:cubicBezTo>
                  <a:pt x="2297358" y="3833988"/>
                  <a:pt x="2302242" y="3831720"/>
                  <a:pt x="2304726" y="3829081"/>
                </a:cubicBezTo>
                <a:cubicBezTo>
                  <a:pt x="2307573" y="3826576"/>
                  <a:pt x="2309591" y="3823206"/>
                  <a:pt x="2310894" y="3819059"/>
                </a:cubicBezTo>
                <a:cubicBezTo>
                  <a:pt x="2312804" y="3814546"/>
                  <a:pt x="2313774" y="3808640"/>
                  <a:pt x="2313890" y="3801378"/>
                </a:cubicBezTo>
                <a:cubicBezTo>
                  <a:pt x="2313986" y="3795356"/>
                  <a:pt x="2312898" y="3789707"/>
                  <a:pt x="2310542" y="3784472"/>
                </a:cubicBezTo>
                <a:cubicBezTo>
                  <a:pt x="2308255" y="3778035"/>
                  <a:pt x="2305347" y="3772521"/>
                  <a:pt x="2301602" y="3768056"/>
                </a:cubicBezTo>
                <a:cubicBezTo>
                  <a:pt x="2297158" y="3762356"/>
                  <a:pt x="2291546" y="3756880"/>
                  <a:pt x="2284511" y="3751896"/>
                </a:cubicBezTo>
                <a:cubicBezTo>
                  <a:pt x="2292140" y="3736299"/>
                  <a:pt x="2298786" y="3719830"/>
                  <a:pt x="2304981" y="3702726"/>
                </a:cubicBezTo>
                <a:cubicBezTo>
                  <a:pt x="2306988" y="3702015"/>
                  <a:pt x="2308788" y="3701083"/>
                  <a:pt x="2310415" y="3699997"/>
                </a:cubicBezTo>
                <a:cubicBezTo>
                  <a:pt x="2312967" y="3698575"/>
                  <a:pt x="2314238" y="3697204"/>
                  <a:pt x="2314259" y="3695936"/>
                </a:cubicBezTo>
                <a:cubicBezTo>
                  <a:pt x="2314283" y="3694447"/>
                  <a:pt x="2313696" y="3692980"/>
                  <a:pt x="2312465" y="3691565"/>
                </a:cubicBezTo>
                <a:cubicBezTo>
                  <a:pt x="2310171" y="3689057"/>
                  <a:pt x="2306635" y="3685983"/>
                  <a:pt x="2301726" y="3682505"/>
                </a:cubicBezTo>
                <a:cubicBezTo>
                  <a:pt x="2299742" y="3684754"/>
                  <a:pt x="2297807" y="3687048"/>
                  <a:pt x="2295818" y="3689295"/>
                </a:cubicBezTo>
                <a:cubicBezTo>
                  <a:pt x="2286407" y="3689295"/>
                  <a:pt x="2276997" y="3689295"/>
                  <a:pt x="2267587" y="3689295"/>
                </a:cubicBezTo>
                <a:cubicBezTo>
                  <a:pt x="2263645" y="3686560"/>
                  <a:pt x="2259772" y="3683734"/>
                  <a:pt x="2255846" y="3680996"/>
                </a:cubicBezTo>
                <a:cubicBezTo>
                  <a:pt x="2256556" y="3686241"/>
                  <a:pt x="2256814" y="3691222"/>
                  <a:pt x="2256656" y="3695936"/>
                </a:cubicBezTo>
                <a:cubicBezTo>
                  <a:pt x="2256604" y="3697461"/>
                  <a:pt x="2256553" y="3698986"/>
                  <a:pt x="2256502" y="3700512"/>
                </a:cubicBezTo>
                <a:cubicBezTo>
                  <a:pt x="2255978" y="3699623"/>
                  <a:pt x="2255474" y="3698722"/>
                  <a:pt x="2254952" y="3697832"/>
                </a:cubicBezTo>
                <a:cubicBezTo>
                  <a:pt x="2251733" y="3695530"/>
                  <a:pt x="2247170" y="3692874"/>
                  <a:pt x="2241163" y="3690050"/>
                </a:cubicBezTo>
                <a:cubicBezTo>
                  <a:pt x="2239221" y="3694907"/>
                  <a:pt x="2237356" y="3699325"/>
                  <a:pt x="2235434" y="3703243"/>
                </a:cubicBezTo>
                <a:cubicBezTo>
                  <a:pt x="2234289" y="3705316"/>
                  <a:pt x="2233180" y="3707410"/>
                  <a:pt x="2232032" y="3709483"/>
                </a:cubicBezTo>
                <a:cubicBezTo>
                  <a:pt x="2231617" y="3708612"/>
                  <a:pt x="2231220" y="3707733"/>
                  <a:pt x="2230806" y="3706863"/>
                </a:cubicBezTo>
                <a:cubicBezTo>
                  <a:pt x="2228161" y="3704468"/>
                  <a:pt x="2224766" y="3701576"/>
                  <a:pt x="2220488" y="3698349"/>
                </a:cubicBezTo>
                <a:cubicBezTo>
                  <a:pt x="2217972" y="3700846"/>
                  <a:pt x="2215508" y="3703399"/>
                  <a:pt x="2212983" y="3705895"/>
                </a:cubicBezTo>
                <a:cubicBezTo>
                  <a:pt x="2210256" y="3705895"/>
                  <a:pt x="2207528" y="3705895"/>
                  <a:pt x="2204801" y="3705895"/>
                </a:cubicBezTo>
                <a:cubicBezTo>
                  <a:pt x="2205000" y="3701843"/>
                  <a:pt x="2205198" y="3697792"/>
                  <a:pt x="2205397" y="3693741"/>
                </a:cubicBezTo>
                <a:cubicBezTo>
                  <a:pt x="2207294" y="3693571"/>
                  <a:pt x="2209308" y="3692872"/>
                  <a:pt x="2211459" y="3691691"/>
                </a:cubicBezTo>
                <a:cubicBezTo>
                  <a:pt x="2213671" y="3690934"/>
                  <a:pt x="2214816" y="3689572"/>
                  <a:pt x="2214905" y="3687636"/>
                </a:cubicBezTo>
                <a:cubicBezTo>
                  <a:pt x="2214994" y="3685728"/>
                  <a:pt x="2214034" y="3684212"/>
                  <a:pt x="2212005" y="3683127"/>
                </a:cubicBezTo>
                <a:cubicBezTo>
                  <a:pt x="2207675" y="3681152"/>
                  <a:pt x="2201774" y="3679646"/>
                  <a:pt x="2194257" y="3678732"/>
                </a:cubicBezTo>
                <a:close/>
                <a:moveTo>
                  <a:pt x="2579112" y="3677412"/>
                </a:moveTo>
                <a:cubicBezTo>
                  <a:pt x="2577658" y="3678590"/>
                  <a:pt x="2576230" y="3679803"/>
                  <a:pt x="2574774" y="3680981"/>
                </a:cubicBezTo>
                <a:cubicBezTo>
                  <a:pt x="2577043" y="3684598"/>
                  <a:pt x="2578862" y="3687707"/>
                  <a:pt x="2580343" y="3690236"/>
                </a:cubicBezTo>
                <a:cubicBezTo>
                  <a:pt x="2581153" y="3691680"/>
                  <a:pt x="2582061" y="3693693"/>
                  <a:pt x="2583130" y="3696242"/>
                </a:cubicBezTo>
                <a:cubicBezTo>
                  <a:pt x="2584218" y="3698383"/>
                  <a:pt x="2585019" y="3700672"/>
                  <a:pt x="2585586" y="3703087"/>
                </a:cubicBezTo>
                <a:cubicBezTo>
                  <a:pt x="2585731" y="3703519"/>
                  <a:pt x="2585871" y="3703953"/>
                  <a:pt x="2586017" y="3704385"/>
                </a:cubicBezTo>
                <a:cubicBezTo>
                  <a:pt x="2568562" y="3704385"/>
                  <a:pt x="2551107" y="3704385"/>
                  <a:pt x="2533652" y="3704385"/>
                </a:cubicBezTo>
                <a:cubicBezTo>
                  <a:pt x="2533494" y="3701179"/>
                  <a:pt x="2533337" y="3697973"/>
                  <a:pt x="2533179" y="3694766"/>
                </a:cubicBezTo>
                <a:cubicBezTo>
                  <a:pt x="2531314" y="3694766"/>
                  <a:pt x="2529448" y="3694766"/>
                  <a:pt x="2527582" y="3694766"/>
                </a:cubicBezTo>
                <a:cubicBezTo>
                  <a:pt x="2527624" y="3701219"/>
                  <a:pt x="2527408" y="3706193"/>
                  <a:pt x="2526890" y="3709682"/>
                </a:cubicBezTo>
                <a:cubicBezTo>
                  <a:pt x="2526313" y="3712482"/>
                  <a:pt x="2525574" y="3715255"/>
                  <a:pt x="2524594" y="3717979"/>
                </a:cubicBezTo>
                <a:cubicBezTo>
                  <a:pt x="2523548" y="3720586"/>
                  <a:pt x="2521790" y="3723861"/>
                  <a:pt x="2519175" y="3727718"/>
                </a:cubicBezTo>
                <a:cubicBezTo>
                  <a:pt x="2517964" y="3729593"/>
                  <a:pt x="2517411" y="3731268"/>
                  <a:pt x="2517475" y="3732717"/>
                </a:cubicBezTo>
                <a:cubicBezTo>
                  <a:pt x="2517625" y="3736138"/>
                  <a:pt x="2519548" y="3737849"/>
                  <a:pt x="2523242" y="3737849"/>
                </a:cubicBezTo>
                <a:cubicBezTo>
                  <a:pt x="2524244" y="3737849"/>
                  <a:pt x="2525277" y="3737529"/>
                  <a:pt x="2526356" y="3736914"/>
                </a:cubicBezTo>
                <a:cubicBezTo>
                  <a:pt x="2527595" y="3736207"/>
                  <a:pt x="2528616" y="3734936"/>
                  <a:pt x="2529469" y="3733144"/>
                </a:cubicBezTo>
                <a:cubicBezTo>
                  <a:pt x="2530463" y="3731697"/>
                  <a:pt x="2531230" y="3729826"/>
                  <a:pt x="2531834" y="3727562"/>
                </a:cubicBezTo>
                <a:cubicBezTo>
                  <a:pt x="2532767" y="3724936"/>
                  <a:pt x="2533282" y="3721787"/>
                  <a:pt x="2533442" y="3718132"/>
                </a:cubicBezTo>
                <a:cubicBezTo>
                  <a:pt x="2533585" y="3716080"/>
                  <a:pt x="2533676" y="3714604"/>
                  <a:pt x="2533730" y="3713704"/>
                </a:cubicBezTo>
                <a:cubicBezTo>
                  <a:pt x="2572228" y="3713704"/>
                  <a:pt x="2610726" y="3713704"/>
                  <a:pt x="2649224" y="3713704"/>
                </a:cubicBezTo>
                <a:cubicBezTo>
                  <a:pt x="2648498" y="3714363"/>
                  <a:pt x="2647536" y="3716099"/>
                  <a:pt x="2646261" y="3718863"/>
                </a:cubicBezTo>
                <a:cubicBezTo>
                  <a:pt x="2645188" y="3721656"/>
                  <a:pt x="2643498" y="3725149"/>
                  <a:pt x="2641031" y="3729260"/>
                </a:cubicBezTo>
                <a:cubicBezTo>
                  <a:pt x="2642704" y="3730539"/>
                  <a:pt x="2644350" y="3731854"/>
                  <a:pt x="2646026" y="3733132"/>
                </a:cubicBezTo>
                <a:cubicBezTo>
                  <a:pt x="2649145" y="3730289"/>
                  <a:pt x="2651681" y="3727223"/>
                  <a:pt x="2653787" y="3724069"/>
                </a:cubicBezTo>
                <a:cubicBezTo>
                  <a:pt x="2655865" y="3721370"/>
                  <a:pt x="2657483" y="3718750"/>
                  <a:pt x="2658768" y="3716292"/>
                </a:cubicBezTo>
                <a:cubicBezTo>
                  <a:pt x="2660238" y="3715872"/>
                  <a:pt x="2661688" y="3715491"/>
                  <a:pt x="2663130" y="3715183"/>
                </a:cubicBezTo>
                <a:cubicBezTo>
                  <a:pt x="2666416" y="3714469"/>
                  <a:pt x="2667964" y="3713072"/>
                  <a:pt x="2667782" y="3711026"/>
                </a:cubicBezTo>
                <a:cubicBezTo>
                  <a:pt x="2667681" y="3709890"/>
                  <a:pt x="2667244" y="3709036"/>
                  <a:pt x="2666459" y="3708483"/>
                </a:cubicBezTo>
                <a:cubicBezTo>
                  <a:pt x="2663034" y="3704988"/>
                  <a:pt x="2658859" y="3701552"/>
                  <a:pt x="2653795" y="3698349"/>
                </a:cubicBezTo>
                <a:cubicBezTo>
                  <a:pt x="2652300" y="3700349"/>
                  <a:pt x="2650852" y="3702387"/>
                  <a:pt x="2649352" y="3704385"/>
                </a:cubicBezTo>
                <a:cubicBezTo>
                  <a:pt x="2631374" y="3704385"/>
                  <a:pt x="2613395" y="3704385"/>
                  <a:pt x="2595416" y="3704385"/>
                </a:cubicBezTo>
                <a:cubicBezTo>
                  <a:pt x="2595641" y="3702512"/>
                  <a:pt x="2595849" y="3700637"/>
                  <a:pt x="2596073" y="3698764"/>
                </a:cubicBezTo>
                <a:cubicBezTo>
                  <a:pt x="2595974" y="3697305"/>
                  <a:pt x="2595605" y="3695852"/>
                  <a:pt x="2594946" y="3694415"/>
                </a:cubicBezTo>
                <a:cubicBezTo>
                  <a:pt x="2594253" y="3692935"/>
                  <a:pt x="2593119" y="3691182"/>
                  <a:pt x="2591480" y="3689199"/>
                </a:cubicBezTo>
                <a:cubicBezTo>
                  <a:pt x="2590226" y="3687519"/>
                  <a:pt x="2588625" y="3685698"/>
                  <a:pt x="2586605" y="3683806"/>
                </a:cubicBezTo>
                <a:cubicBezTo>
                  <a:pt x="2584640" y="3681737"/>
                  <a:pt x="2582172" y="3679570"/>
                  <a:pt x="2579112" y="3677412"/>
                </a:cubicBezTo>
                <a:close/>
                <a:moveTo>
                  <a:pt x="2046880" y="3677412"/>
                </a:moveTo>
                <a:cubicBezTo>
                  <a:pt x="2045406" y="3678689"/>
                  <a:pt x="2043958" y="3679996"/>
                  <a:pt x="2042481" y="3681272"/>
                </a:cubicBezTo>
                <a:cubicBezTo>
                  <a:pt x="2045146" y="3685111"/>
                  <a:pt x="2047048" y="3688005"/>
                  <a:pt x="2048319" y="3689857"/>
                </a:cubicBezTo>
                <a:cubicBezTo>
                  <a:pt x="2049678" y="3692148"/>
                  <a:pt x="2050826" y="3694463"/>
                  <a:pt x="2051866" y="3696750"/>
                </a:cubicBezTo>
                <a:cubicBezTo>
                  <a:pt x="2053130" y="3699377"/>
                  <a:pt x="2053928" y="3701644"/>
                  <a:pt x="2054341" y="3703520"/>
                </a:cubicBezTo>
                <a:cubicBezTo>
                  <a:pt x="2054493" y="3704311"/>
                  <a:pt x="2054634" y="3705104"/>
                  <a:pt x="2054787" y="3705895"/>
                </a:cubicBezTo>
                <a:cubicBezTo>
                  <a:pt x="2036111" y="3705895"/>
                  <a:pt x="2017435" y="3705895"/>
                  <a:pt x="1998759" y="3705895"/>
                </a:cubicBezTo>
                <a:cubicBezTo>
                  <a:pt x="1990851" y="3705895"/>
                  <a:pt x="1983988" y="3705118"/>
                  <a:pt x="1978157" y="3703631"/>
                </a:cubicBezTo>
                <a:cubicBezTo>
                  <a:pt x="1978959" y="3707677"/>
                  <a:pt x="1979707" y="3711733"/>
                  <a:pt x="1980518" y="3715778"/>
                </a:cubicBezTo>
                <a:cubicBezTo>
                  <a:pt x="1984299" y="3715405"/>
                  <a:pt x="1990042" y="3715146"/>
                  <a:pt x="1997750" y="3715024"/>
                </a:cubicBezTo>
                <a:cubicBezTo>
                  <a:pt x="2043289" y="3715024"/>
                  <a:pt x="2088827" y="3715024"/>
                  <a:pt x="2134366" y="3715024"/>
                </a:cubicBezTo>
                <a:cubicBezTo>
                  <a:pt x="2137264" y="3715024"/>
                  <a:pt x="2138821" y="3713440"/>
                  <a:pt x="2139038" y="3710271"/>
                </a:cubicBezTo>
                <a:cubicBezTo>
                  <a:pt x="2139164" y="3708442"/>
                  <a:pt x="2138521" y="3707043"/>
                  <a:pt x="2137089" y="3706108"/>
                </a:cubicBezTo>
                <a:cubicBezTo>
                  <a:pt x="2133514" y="3702635"/>
                  <a:pt x="2129075" y="3698530"/>
                  <a:pt x="2123583" y="3694012"/>
                </a:cubicBezTo>
                <a:cubicBezTo>
                  <a:pt x="2120055" y="3697949"/>
                  <a:pt x="2116602" y="3701961"/>
                  <a:pt x="2113054" y="3705895"/>
                </a:cubicBezTo>
                <a:cubicBezTo>
                  <a:pt x="2097058" y="3705895"/>
                  <a:pt x="2081062" y="3705895"/>
                  <a:pt x="2065066" y="3705895"/>
                </a:cubicBezTo>
                <a:cubicBezTo>
                  <a:pt x="2065583" y="3704022"/>
                  <a:pt x="2066084" y="3702146"/>
                  <a:pt x="2066599" y="3700273"/>
                </a:cubicBezTo>
                <a:cubicBezTo>
                  <a:pt x="2066738" y="3698742"/>
                  <a:pt x="2066521" y="3697292"/>
                  <a:pt x="2065922" y="3695936"/>
                </a:cubicBezTo>
                <a:cubicBezTo>
                  <a:pt x="2065257" y="3694052"/>
                  <a:pt x="2064040" y="3692064"/>
                  <a:pt x="2062184" y="3690032"/>
                </a:cubicBezTo>
                <a:cubicBezTo>
                  <a:pt x="2060693" y="3688155"/>
                  <a:pt x="2058680" y="3686214"/>
                  <a:pt x="2056050" y="3684308"/>
                </a:cubicBezTo>
                <a:cubicBezTo>
                  <a:pt x="2053752" y="3681980"/>
                  <a:pt x="2050732" y="3679634"/>
                  <a:pt x="2046880" y="3677412"/>
                </a:cubicBezTo>
                <a:close/>
                <a:moveTo>
                  <a:pt x="1873145" y="3676658"/>
                </a:moveTo>
                <a:cubicBezTo>
                  <a:pt x="1872774" y="3681370"/>
                  <a:pt x="1872087" y="3687041"/>
                  <a:pt x="1871097" y="3693672"/>
                </a:cubicBezTo>
                <a:cubicBezTo>
                  <a:pt x="1870780" y="3695797"/>
                  <a:pt x="1870463" y="3697923"/>
                  <a:pt x="1870146" y="3700048"/>
                </a:cubicBezTo>
                <a:cubicBezTo>
                  <a:pt x="1853597" y="3700048"/>
                  <a:pt x="1837047" y="3700048"/>
                  <a:pt x="1820498" y="3700048"/>
                </a:cubicBezTo>
                <a:cubicBezTo>
                  <a:pt x="1812636" y="3700048"/>
                  <a:pt x="1805782" y="3699206"/>
                  <a:pt x="1799920" y="3697595"/>
                </a:cubicBezTo>
                <a:cubicBezTo>
                  <a:pt x="1800563" y="3701641"/>
                  <a:pt x="1801150" y="3705697"/>
                  <a:pt x="1801802" y="3709742"/>
                </a:cubicBezTo>
                <a:cubicBezTo>
                  <a:pt x="1805588" y="3709369"/>
                  <a:pt x="1811330" y="3709110"/>
                  <a:pt x="1819031" y="3708988"/>
                </a:cubicBezTo>
                <a:cubicBezTo>
                  <a:pt x="1835625" y="3708988"/>
                  <a:pt x="1852219" y="3708988"/>
                  <a:pt x="1868812" y="3708988"/>
                </a:cubicBezTo>
                <a:cubicBezTo>
                  <a:pt x="1867981" y="3714559"/>
                  <a:pt x="1867150" y="3720130"/>
                  <a:pt x="1866319" y="3725701"/>
                </a:cubicBezTo>
                <a:cubicBezTo>
                  <a:pt x="1853781" y="3725701"/>
                  <a:pt x="1841243" y="3725701"/>
                  <a:pt x="1828705" y="3725701"/>
                </a:cubicBezTo>
                <a:cubicBezTo>
                  <a:pt x="1825033" y="3722968"/>
                  <a:pt x="1821439" y="3720138"/>
                  <a:pt x="1817783" y="3717402"/>
                </a:cubicBezTo>
                <a:cubicBezTo>
                  <a:pt x="1817858" y="3722425"/>
                  <a:pt x="1817494" y="3727279"/>
                  <a:pt x="1816728" y="3731963"/>
                </a:cubicBezTo>
                <a:cubicBezTo>
                  <a:pt x="1815082" y="3742023"/>
                  <a:pt x="1813436" y="3752083"/>
                  <a:pt x="1811791" y="3762143"/>
                </a:cubicBezTo>
                <a:cubicBezTo>
                  <a:pt x="1810275" y="3771408"/>
                  <a:pt x="1809015" y="3777470"/>
                  <a:pt x="1807984" y="3780321"/>
                </a:cubicBezTo>
                <a:cubicBezTo>
                  <a:pt x="1807021" y="3784051"/>
                  <a:pt x="1806351" y="3787110"/>
                  <a:pt x="1805960" y="3789495"/>
                </a:cubicBezTo>
                <a:cubicBezTo>
                  <a:pt x="1805570" y="3791872"/>
                  <a:pt x="1806109" y="3793854"/>
                  <a:pt x="1807622" y="3795396"/>
                </a:cubicBezTo>
                <a:cubicBezTo>
                  <a:pt x="1809378" y="3796129"/>
                  <a:pt x="1810881" y="3796511"/>
                  <a:pt x="1812146" y="3796511"/>
                </a:cubicBezTo>
                <a:cubicBezTo>
                  <a:pt x="1815567" y="3796511"/>
                  <a:pt x="1817491" y="3795178"/>
                  <a:pt x="1817918" y="3792513"/>
                </a:cubicBezTo>
                <a:cubicBezTo>
                  <a:pt x="1818108" y="3791331"/>
                  <a:pt x="1818298" y="3790148"/>
                  <a:pt x="1818487" y="3788966"/>
                </a:cubicBezTo>
                <a:cubicBezTo>
                  <a:pt x="1828292" y="3788966"/>
                  <a:pt x="1838097" y="3788966"/>
                  <a:pt x="1847902" y="3788966"/>
                </a:cubicBezTo>
                <a:cubicBezTo>
                  <a:pt x="1845996" y="3790384"/>
                  <a:pt x="1843558" y="3792846"/>
                  <a:pt x="1840481" y="3796247"/>
                </a:cubicBezTo>
                <a:cubicBezTo>
                  <a:pt x="1835374" y="3801895"/>
                  <a:pt x="1829912" y="3807051"/>
                  <a:pt x="1823891" y="3811487"/>
                </a:cubicBezTo>
                <a:cubicBezTo>
                  <a:pt x="1817525" y="3816876"/>
                  <a:pt x="1810233" y="3822285"/>
                  <a:pt x="1801798" y="3827413"/>
                </a:cubicBezTo>
                <a:cubicBezTo>
                  <a:pt x="1794444" y="3831841"/>
                  <a:pt x="1785014" y="3837080"/>
                  <a:pt x="1773302" y="3842765"/>
                </a:cubicBezTo>
                <a:cubicBezTo>
                  <a:pt x="1773884" y="3845012"/>
                  <a:pt x="1774424" y="3847270"/>
                  <a:pt x="1775010" y="3849516"/>
                </a:cubicBezTo>
                <a:cubicBezTo>
                  <a:pt x="1787585" y="3844374"/>
                  <a:pt x="1797662" y="3839590"/>
                  <a:pt x="1805416" y="3835520"/>
                </a:cubicBezTo>
                <a:cubicBezTo>
                  <a:pt x="1813806" y="3830620"/>
                  <a:pt x="1821089" y="3825706"/>
                  <a:pt x="1827461" y="3821079"/>
                </a:cubicBezTo>
                <a:cubicBezTo>
                  <a:pt x="1834711" y="3816255"/>
                  <a:pt x="1841310" y="3810655"/>
                  <a:pt x="1847478" y="3804555"/>
                </a:cubicBezTo>
                <a:cubicBezTo>
                  <a:pt x="1851795" y="3800622"/>
                  <a:pt x="1854735" y="3796394"/>
                  <a:pt x="1856430" y="3791984"/>
                </a:cubicBezTo>
                <a:cubicBezTo>
                  <a:pt x="1854378" y="3805742"/>
                  <a:pt x="1852325" y="3819499"/>
                  <a:pt x="1850273" y="3833257"/>
                </a:cubicBezTo>
                <a:cubicBezTo>
                  <a:pt x="1849795" y="3836457"/>
                  <a:pt x="1849125" y="3840225"/>
                  <a:pt x="1848249" y="3844559"/>
                </a:cubicBezTo>
                <a:cubicBezTo>
                  <a:pt x="1847491" y="3848826"/>
                  <a:pt x="1846907" y="3852352"/>
                  <a:pt x="1846491" y="3855137"/>
                </a:cubicBezTo>
                <a:cubicBezTo>
                  <a:pt x="1846018" y="3858306"/>
                  <a:pt x="1847753" y="3859890"/>
                  <a:pt x="1851696" y="3859890"/>
                </a:cubicBezTo>
                <a:cubicBezTo>
                  <a:pt x="1856563" y="3859890"/>
                  <a:pt x="1859383" y="3857237"/>
                  <a:pt x="1860155" y="3851930"/>
                </a:cubicBezTo>
                <a:cubicBezTo>
                  <a:pt x="1860368" y="3850473"/>
                  <a:pt x="1860525" y="3848514"/>
                  <a:pt x="1860616" y="3846050"/>
                </a:cubicBezTo>
                <a:cubicBezTo>
                  <a:pt x="1860542" y="3845195"/>
                  <a:pt x="1860702" y="3843445"/>
                  <a:pt x="1861087" y="3840802"/>
                </a:cubicBezTo>
                <a:cubicBezTo>
                  <a:pt x="1863597" y="3823586"/>
                  <a:pt x="1866106" y="3806371"/>
                  <a:pt x="1868616" y="3789155"/>
                </a:cubicBezTo>
                <a:cubicBezTo>
                  <a:pt x="1870992" y="3796693"/>
                  <a:pt x="1874593" y="3803235"/>
                  <a:pt x="1879716" y="3808583"/>
                </a:cubicBezTo>
                <a:cubicBezTo>
                  <a:pt x="1883360" y="3813458"/>
                  <a:pt x="1887487" y="3818004"/>
                  <a:pt x="1892333" y="3821987"/>
                </a:cubicBezTo>
                <a:cubicBezTo>
                  <a:pt x="1896569" y="3826504"/>
                  <a:pt x="1901713" y="3830972"/>
                  <a:pt x="1907996" y="3835115"/>
                </a:cubicBezTo>
                <a:cubicBezTo>
                  <a:pt x="1913191" y="3838801"/>
                  <a:pt x="1919707" y="3842114"/>
                  <a:pt x="1927676" y="3844800"/>
                </a:cubicBezTo>
                <a:cubicBezTo>
                  <a:pt x="1930555" y="3840796"/>
                  <a:pt x="1935246" y="3838764"/>
                  <a:pt x="1941836" y="3838764"/>
                </a:cubicBezTo>
                <a:cubicBezTo>
                  <a:pt x="1942100" y="3836603"/>
                  <a:pt x="1942365" y="3834443"/>
                  <a:pt x="1942630" y="3832283"/>
                </a:cubicBezTo>
                <a:cubicBezTo>
                  <a:pt x="1935768" y="3830875"/>
                  <a:pt x="1928611" y="3828608"/>
                  <a:pt x="1921102" y="3825675"/>
                </a:cubicBezTo>
                <a:cubicBezTo>
                  <a:pt x="1915153" y="3822880"/>
                  <a:pt x="1908871" y="3819157"/>
                  <a:pt x="1902104" y="3814785"/>
                </a:cubicBezTo>
                <a:cubicBezTo>
                  <a:pt x="1895710" y="3810189"/>
                  <a:pt x="1890183" y="3805306"/>
                  <a:pt x="1885267" y="3800440"/>
                </a:cubicBezTo>
                <a:cubicBezTo>
                  <a:pt x="1880856" y="3796187"/>
                  <a:pt x="1877083" y="3792289"/>
                  <a:pt x="1873728" y="3788966"/>
                </a:cubicBezTo>
                <a:cubicBezTo>
                  <a:pt x="1886243" y="3788966"/>
                  <a:pt x="1898758" y="3788966"/>
                  <a:pt x="1911273" y="3788966"/>
                </a:cubicBezTo>
                <a:cubicBezTo>
                  <a:pt x="1911116" y="3790148"/>
                  <a:pt x="1910958" y="3791331"/>
                  <a:pt x="1910800" y="3792513"/>
                </a:cubicBezTo>
                <a:cubicBezTo>
                  <a:pt x="1910445" y="3795178"/>
                  <a:pt x="1911920" y="3796511"/>
                  <a:pt x="1915225" y="3796511"/>
                </a:cubicBezTo>
                <a:cubicBezTo>
                  <a:pt x="1916400" y="3796511"/>
                  <a:pt x="1917992" y="3796119"/>
                  <a:pt x="1920013" y="3795366"/>
                </a:cubicBezTo>
                <a:cubicBezTo>
                  <a:pt x="1922139" y="3793836"/>
                  <a:pt x="1923338" y="3791864"/>
                  <a:pt x="1923645" y="3789495"/>
                </a:cubicBezTo>
                <a:cubicBezTo>
                  <a:pt x="1923909" y="3787463"/>
                  <a:pt x="1924182" y="3784414"/>
                  <a:pt x="1924455" y="3780348"/>
                </a:cubicBezTo>
                <a:cubicBezTo>
                  <a:pt x="1924584" y="3777795"/>
                  <a:pt x="1925276" y="3771727"/>
                  <a:pt x="1926521" y="3762143"/>
                </a:cubicBezTo>
                <a:cubicBezTo>
                  <a:pt x="1927613" y="3753733"/>
                  <a:pt x="1928706" y="3745324"/>
                  <a:pt x="1929798" y="3736914"/>
                </a:cubicBezTo>
                <a:cubicBezTo>
                  <a:pt x="1934196" y="3734053"/>
                  <a:pt x="1936485" y="3731617"/>
                  <a:pt x="1936730" y="3729699"/>
                </a:cubicBezTo>
                <a:cubicBezTo>
                  <a:pt x="1936873" y="3728587"/>
                  <a:pt x="1936426" y="3727317"/>
                  <a:pt x="1935352" y="3725918"/>
                </a:cubicBezTo>
                <a:cubicBezTo>
                  <a:pt x="1933864" y="3723235"/>
                  <a:pt x="1930742" y="3720348"/>
                  <a:pt x="1925858" y="3717402"/>
                </a:cubicBezTo>
                <a:cubicBezTo>
                  <a:pt x="1923575" y="3720154"/>
                  <a:pt x="1921341" y="3722950"/>
                  <a:pt x="1919049" y="3725701"/>
                </a:cubicBezTo>
                <a:cubicBezTo>
                  <a:pt x="1905321" y="3725701"/>
                  <a:pt x="1891593" y="3725701"/>
                  <a:pt x="1877865" y="3725701"/>
                </a:cubicBezTo>
                <a:cubicBezTo>
                  <a:pt x="1878677" y="3720130"/>
                  <a:pt x="1879489" y="3714559"/>
                  <a:pt x="1880301" y="3708988"/>
                </a:cubicBezTo>
                <a:cubicBezTo>
                  <a:pt x="1904231" y="3708988"/>
                  <a:pt x="1928162" y="3708988"/>
                  <a:pt x="1952092" y="3708988"/>
                </a:cubicBezTo>
                <a:cubicBezTo>
                  <a:pt x="1954654" y="3708988"/>
                  <a:pt x="1956130" y="3707403"/>
                  <a:pt x="1956520" y="3704235"/>
                </a:cubicBezTo>
                <a:cubicBezTo>
                  <a:pt x="1956699" y="3702780"/>
                  <a:pt x="1956110" y="3701571"/>
                  <a:pt x="1954730" y="3700640"/>
                </a:cubicBezTo>
                <a:cubicBezTo>
                  <a:pt x="1951743" y="3697586"/>
                  <a:pt x="1948005" y="3694307"/>
                  <a:pt x="1943356" y="3690994"/>
                </a:cubicBezTo>
                <a:cubicBezTo>
                  <a:pt x="1940375" y="3693992"/>
                  <a:pt x="1937450" y="3697052"/>
                  <a:pt x="1934457" y="3700048"/>
                </a:cubicBezTo>
                <a:cubicBezTo>
                  <a:pt x="1916839" y="3700048"/>
                  <a:pt x="1899222" y="3700048"/>
                  <a:pt x="1881604" y="3700048"/>
                </a:cubicBezTo>
                <a:cubicBezTo>
                  <a:pt x="1882021" y="3697191"/>
                  <a:pt x="1882437" y="3694334"/>
                  <a:pt x="1882854" y="3691478"/>
                </a:cubicBezTo>
                <a:cubicBezTo>
                  <a:pt x="1884766" y="3691308"/>
                  <a:pt x="1886825" y="3690619"/>
                  <a:pt x="1889050" y="3689458"/>
                </a:cubicBezTo>
                <a:cubicBezTo>
                  <a:pt x="1891344" y="3688883"/>
                  <a:pt x="1892640" y="3687513"/>
                  <a:pt x="1892946" y="3685372"/>
                </a:cubicBezTo>
                <a:cubicBezTo>
                  <a:pt x="1893244" y="3683286"/>
                  <a:pt x="1892357" y="3681734"/>
                  <a:pt x="1890267" y="3680755"/>
                </a:cubicBezTo>
                <a:cubicBezTo>
                  <a:pt x="1886294" y="3678981"/>
                  <a:pt x="1880600" y="3677576"/>
                  <a:pt x="1873145" y="3676658"/>
                </a:cubicBezTo>
                <a:close/>
                <a:moveTo>
                  <a:pt x="2741458" y="3675903"/>
                </a:moveTo>
                <a:cubicBezTo>
                  <a:pt x="2741103" y="3684177"/>
                  <a:pt x="2740194" y="3692388"/>
                  <a:pt x="2738544" y="3700505"/>
                </a:cubicBezTo>
                <a:cubicBezTo>
                  <a:pt x="2738136" y="3702695"/>
                  <a:pt x="2737831" y="3704244"/>
                  <a:pt x="2737586" y="3705140"/>
                </a:cubicBezTo>
                <a:cubicBezTo>
                  <a:pt x="2726111" y="3705140"/>
                  <a:pt x="2714635" y="3705140"/>
                  <a:pt x="2703160" y="3705140"/>
                </a:cubicBezTo>
                <a:cubicBezTo>
                  <a:pt x="2695253" y="3705140"/>
                  <a:pt x="2688232" y="3704364"/>
                  <a:pt x="2682086" y="3702877"/>
                </a:cubicBezTo>
                <a:cubicBezTo>
                  <a:pt x="2683729" y="3706919"/>
                  <a:pt x="2685326" y="3710982"/>
                  <a:pt x="2686977" y="3715024"/>
                </a:cubicBezTo>
                <a:cubicBezTo>
                  <a:pt x="2690658" y="3714775"/>
                  <a:pt x="2696361" y="3714581"/>
                  <a:pt x="2704090" y="3714459"/>
                </a:cubicBezTo>
                <a:cubicBezTo>
                  <a:pt x="2714743" y="3714459"/>
                  <a:pt x="2725396" y="3714459"/>
                  <a:pt x="2736049" y="3714459"/>
                </a:cubicBezTo>
                <a:cubicBezTo>
                  <a:pt x="2734503" y="3718092"/>
                  <a:pt x="2733185" y="3722046"/>
                  <a:pt x="2731942" y="3726266"/>
                </a:cubicBezTo>
                <a:cubicBezTo>
                  <a:pt x="2727732" y="3735270"/>
                  <a:pt x="2723916" y="3742877"/>
                  <a:pt x="2720168" y="3748905"/>
                </a:cubicBezTo>
                <a:cubicBezTo>
                  <a:pt x="2716150" y="3755816"/>
                  <a:pt x="2711986" y="3761887"/>
                  <a:pt x="2707384" y="3766899"/>
                </a:cubicBezTo>
                <a:cubicBezTo>
                  <a:pt x="2702504" y="3772517"/>
                  <a:pt x="2696130" y="3779221"/>
                  <a:pt x="2687890" y="3786648"/>
                </a:cubicBezTo>
                <a:cubicBezTo>
                  <a:pt x="2689465" y="3788731"/>
                  <a:pt x="2690999" y="3790846"/>
                  <a:pt x="2692578" y="3792928"/>
                </a:cubicBezTo>
                <a:cubicBezTo>
                  <a:pt x="2702653" y="3785185"/>
                  <a:pt x="2710480" y="3778173"/>
                  <a:pt x="2716441" y="3772325"/>
                </a:cubicBezTo>
                <a:cubicBezTo>
                  <a:pt x="2722019" y="3766420"/>
                  <a:pt x="2726248" y="3759130"/>
                  <a:pt x="2729452" y="3750675"/>
                </a:cubicBezTo>
                <a:cubicBezTo>
                  <a:pt x="2730639" y="3761855"/>
                  <a:pt x="2731826" y="3773034"/>
                  <a:pt x="2733012" y="3784213"/>
                </a:cubicBezTo>
                <a:cubicBezTo>
                  <a:pt x="2734104" y="3794494"/>
                  <a:pt x="2734636" y="3802453"/>
                  <a:pt x="2734573" y="3808090"/>
                </a:cubicBezTo>
                <a:cubicBezTo>
                  <a:pt x="2734545" y="3814653"/>
                  <a:pt x="2734344" y="3819611"/>
                  <a:pt x="2733900" y="3822958"/>
                </a:cubicBezTo>
                <a:cubicBezTo>
                  <a:pt x="2733263" y="3827312"/>
                  <a:pt x="2732522" y="3831574"/>
                  <a:pt x="2731559" y="3835719"/>
                </a:cubicBezTo>
                <a:cubicBezTo>
                  <a:pt x="2730311" y="3840151"/>
                  <a:pt x="2728413" y="3845354"/>
                  <a:pt x="2725637" y="3851236"/>
                </a:cubicBezTo>
                <a:cubicBezTo>
                  <a:pt x="2727265" y="3853166"/>
                  <a:pt x="2728854" y="3855132"/>
                  <a:pt x="2730486" y="3857061"/>
                </a:cubicBezTo>
                <a:cubicBezTo>
                  <a:pt x="2735544" y="3850860"/>
                  <a:pt x="2738831" y="3845211"/>
                  <a:pt x="2740637" y="3840303"/>
                </a:cubicBezTo>
                <a:cubicBezTo>
                  <a:pt x="2742550" y="3835478"/>
                  <a:pt x="2743836" y="3829851"/>
                  <a:pt x="2744674" y="3823475"/>
                </a:cubicBezTo>
                <a:cubicBezTo>
                  <a:pt x="2745602" y="3818817"/>
                  <a:pt x="2746024" y="3814414"/>
                  <a:pt x="2746038" y="3810282"/>
                </a:cubicBezTo>
                <a:cubicBezTo>
                  <a:pt x="2770296" y="3810282"/>
                  <a:pt x="2794554" y="3810282"/>
                  <a:pt x="2818812" y="3810282"/>
                </a:cubicBezTo>
                <a:cubicBezTo>
                  <a:pt x="2819932" y="3818883"/>
                  <a:pt x="2821052" y="3827484"/>
                  <a:pt x="2822172" y="3836085"/>
                </a:cubicBezTo>
                <a:cubicBezTo>
                  <a:pt x="2822440" y="3838148"/>
                  <a:pt x="2822324" y="3839373"/>
                  <a:pt x="2821814" y="3839750"/>
                </a:cubicBezTo>
                <a:cubicBezTo>
                  <a:pt x="2821470" y="3840045"/>
                  <a:pt x="2820062" y="3840198"/>
                  <a:pt x="2817583" y="3840198"/>
                </a:cubicBezTo>
                <a:cubicBezTo>
                  <a:pt x="2810024" y="3840198"/>
                  <a:pt x="2800672" y="3839226"/>
                  <a:pt x="2789519" y="3837369"/>
                </a:cubicBezTo>
                <a:cubicBezTo>
                  <a:pt x="2789844" y="3840059"/>
                  <a:pt x="2790169" y="3842750"/>
                  <a:pt x="2790494" y="3845440"/>
                </a:cubicBezTo>
                <a:cubicBezTo>
                  <a:pt x="2796853" y="3845876"/>
                  <a:pt x="2802046" y="3846754"/>
                  <a:pt x="2806092" y="3847998"/>
                </a:cubicBezTo>
                <a:cubicBezTo>
                  <a:pt x="2810166" y="3849118"/>
                  <a:pt x="2812865" y="3850320"/>
                  <a:pt x="2814229" y="3851524"/>
                </a:cubicBezTo>
                <a:cubicBezTo>
                  <a:pt x="2815480" y="3852529"/>
                  <a:pt x="2816331" y="3854887"/>
                  <a:pt x="2816802" y="3858570"/>
                </a:cubicBezTo>
                <a:cubicBezTo>
                  <a:pt x="2820277" y="3858570"/>
                  <a:pt x="2823210" y="3857807"/>
                  <a:pt x="2825632" y="3856337"/>
                </a:cubicBezTo>
                <a:cubicBezTo>
                  <a:pt x="2828635" y="3854969"/>
                  <a:pt x="2830831" y="3853143"/>
                  <a:pt x="2832307" y="3850959"/>
                </a:cubicBezTo>
                <a:cubicBezTo>
                  <a:pt x="2834048" y="3848415"/>
                  <a:pt x="2834567" y="3844761"/>
                  <a:pt x="2833938" y="3840047"/>
                </a:cubicBezTo>
                <a:cubicBezTo>
                  <a:pt x="2829917" y="3809917"/>
                  <a:pt x="2825896" y="3779787"/>
                  <a:pt x="2821876" y="3749656"/>
                </a:cubicBezTo>
                <a:cubicBezTo>
                  <a:pt x="2825993" y="3746926"/>
                  <a:pt x="2827888" y="3744577"/>
                  <a:pt x="2827636" y="3742715"/>
                </a:cubicBezTo>
                <a:cubicBezTo>
                  <a:pt x="2827475" y="3741523"/>
                  <a:pt x="2826604" y="3740034"/>
                  <a:pt x="2824990" y="3738281"/>
                </a:cubicBezTo>
                <a:cubicBezTo>
                  <a:pt x="2823084" y="3736048"/>
                  <a:pt x="2819392" y="3733254"/>
                  <a:pt x="2813818" y="3730039"/>
                </a:cubicBezTo>
                <a:cubicBezTo>
                  <a:pt x="2812175" y="3732792"/>
                  <a:pt x="2810598" y="3735587"/>
                  <a:pt x="2808947" y="3738339"/>
                </a:cubicBezTo>
                <a:cubicBezTo>
                  <a:pt x="2785040" y="3738339"/>
                  <a:pt x="2761134" y="3738339"/>
                  <a:pt x="2737228" y="3738339"/>
                </a:cubicBezTo>
                <a:cubicBezTo>
                  <a:pt x="2740488" y="3733806"/>
                  <a:pt x="2743139" y="3728153"/>
                  <a:pt x="2745421" y="3721511"/>
                </a:cubicBezTo>
                <a:cubicBezTo>
                  <a:pt x="2746200" y="3718838"/>
                  <a:pt x="2746844" y="3716480"/>
                  <a:pt x="2747438" y="3714459"/>
                </a:cubicBezTo>
                <a:cubicBezTo>
                  <a:pt x="2778906" y="3714459"/>
                  <a:pt x="2810374" y="3714459"/>
                  <a:pt x="2841842" y="3714459"/>
                </a:cubicBezTo>
                <a:cubicBezTo>
                  <a:pt x="2844850" y="3714459"/>
                  <a:pt x="2846120" y="3712811"/>
                  <a:pt x="2845652" y="3709517"/>
                </a:cubicBezTo>
                <a:cubicBezTo>
                  <a:pt x="2845419" y="3707876"/>
                  <a:pt x="2844413" y="3706427"/>
                  <a:pt x="2842613" y="3705206"/>
                </a:cubicBezTo>
                <a:cubicBezTo>
                  <a:pt x="2837933" y="3701549"/>
                  <a:pt x="2832960" y="3697750"/>
                  <a:pt x="2827548" y="3694012"/>
                </a:cubicBezTo>
                <a:cubicBezTo>
                  <a:pt x="2824980" y="3697700"/>
                  <a:pt x="2822500" y="3701455"/>
                  <a:pt x="2819914" y="3705140"/>
                </a:cubicBezTo>
                <a:cubicBezTo>
                  <a:pt x="2796272" y="3705140"/>
                  <a:pt x="2772630" y="3705140"/>
                  <a:pt x="2748988" y="3705140"/>
                </a:cubicBezTo>
                <a:cubicBezTo>
                  <a:pt x="2750402" y="3701198"/>
                  <a:pt x="2751521" y="3696146"/>
                  <a:pt x="2752494" y="3690026"/>
                </a:cubicBezTo>
                <a:cubicBezTo>
                  <a:pt x="2753571" y="3689777"/>
                  <a:pt x="2755032" y="3689286"/>
                  <a:pt x="2756891" y="3688595"/>
                </a:cubicBezTo>
                <a:cubicBezTo>
                  <a:pt x="2759657" y="3687316"/>
                  <a:pt x="2760910" y="3685658"/>
                  <a:pt x="2760676" y="3683674"/>
                </a:cubicBezTo>
                <a:cubicBezTo>
                  <a:pt x="2760448" y="3681728"/>
                  <a:pt x="2759050" y="3680364"/>
                  <a:pt x="2756476" y="3679613"/>
                </a:cubicBezTo>
                <a:cubicBezTo>
                  <a:pt x="2753377" y="3678208"/>
                  <a:pt x="2748381" y="3676938"/>
                  <a:pt x="2741458" y="3675903"/>
                </a:cubicBezTo>
                <a:close/>
                <a:moveTo>
                  <a:pt x="1357300" y="3675525"/>
                </a:moveTo>
                <a:cubicBezTo>
                  <a:pt x="1356412" y="3682709"/>
                  <a:pt x="1353965" y="3692807"/>
                  <a:pt x="1350004" y="3705826"/>
                </a:cubicBezTo>
                <a:cubicBezTo>
                  <a:pt x="1349068" y="3708904"/>
                  <a:pt x="1348132" y="3711982"/>
                  <a:pt x="1347195" y="3715060"/>
                </a:cubicBezTo>
                <a:cubicBezTo>
                  <a:pt x="1338007" y="3715060"/>
                  <a:pt x="1328820" y="3715060"/>
                  <a:pt x="1319632" y="3715060"/>
                </a:cubicBezTo>
                <a:cubicBezTo>
                  <a:pt x="1308189" y="3715060"/>
                  <a:pt x="1297483" y="3714597"/>
                  <a:pt x="1287514" y="3713713"/>
                </a:cubicBezTo>
                <a:cubicBezTo>
                  <a:pt x="1286501" y="3716856"/>
                  <a:pt x="1284695" y="3723138"/>
                  <a:pt x="1282120" y="3732567"/>
                </a:cubicBezTo>
                <a:cubicBezTo>
                  <a:pt x="1281274" y="3735196"/>
                  <a:pt x="1281617" y="3736511"/>
                  <a:pt x="1283148" y="3736511"/>
                </a:cubicBezTo>
                <a:cubicBezTo>
                  <a:pt x="1292966" y="3735627"/>
                  <a:pt x="1303144" y="3735164"/>
                  <a:pt x="1313691" y="3735164"/>
                </a:cubicBezTo>
                <a:cubicBezTo>
                  <a:pt x="1322820" y="3735164"/>
                  <a:pt x="1331950" y="3735164"/>
                  <a:pt x="1341079" y="3735164"/>
                </a:cubicBezTo>
                <a:cubicBezTo>
                  <a:pt x="1334183" y="3757834"/>
                  <a:pt x="1327286" y="3780503"/>
                  <a:pt x="1320390" y="3803172"/>
                </a:cubicBezTo>
                <a:cubicBezTo>
                  <a:pt x="1319044" y="3807597"/>
                  <a:pt x="1316811" y="3810500"/>
                  <a:pt x="1313668" y="3811830"/>
                </a:cubicBezTo>
                <a:cubicBezTo>
                  <a:pt x="1308899" y="3813349"/>
                  <a:pt x="1300574" y="3814139"/>
                  <a:pt x="1288678" y="3814139"/>
                </a:cubicBezTo>
                <a:cubicBezTo>
                  <a:pt x="1292473" y="3819038"/>
                  <a:pt x="1294545" y="3825013"/>
                  <a:pt x="1295192" y="3831934"/>
                </a:cubicBezTo>
                <a:cubicBezTo>
                  <a:pt x="1295348" y="3834691"/>
                  <a:pt x="1296338" y="3836070"/>
                  <a:pt x="1298206" y="3836070"/>
                </a:cubicBezTo>
                <a:cubicBezTo>
                  <a:pt x="1306928" y="3835818"/>
                  <a:pt x="1315216" y="3833592"/>
                  <a:pt x="1323126" y="3829529"/>
                </a:cubicBezTo>
                <a:cubicBezTo>
                  <a:pt x="1331391" y="3825602"/>
                  <a:pt x="1336907" y="3818788"/>
                  <a:pt x="1339755" y="3809233"/>
                </a:cubicBezTo>
                <a:cubicBezTo>
                  <a:pt x="1343040" y="3797817"/>
                  <a:pt x="1346331" y="3786403"/>
                  <a:pt x="1349618" y="3774988"/>
                </a:cubicBezTo>
                <a:cubicBezTo>
                  <a:pt x="1353518" y="3761713"/>
                  <a:pt x="1357421" y="3748439"/>
                  <a:pt x="1361322" y="3735164"/>
                </a:cubicBezTo>
                <a:cubicBezTo>
                  <a:pt x="1368155" y="3735164"/>
                  <a:pt x="1374988" y="3735164"/>
                  <a:pt x="1381821" y="3735164"/>
                </a:cubicBezTo>
                <a:cubicBezTo>
                  <a:pt x="1387662" y="3735164"/>
                  <a:pt x="1399534" y="3735495"/>
                  <a:pt x="1417444" y="3736126"/>
                </a:cubicBezTo>
                <a:cubicBezTo>
                  <a:pt x="1418826" y="3736252"/>
                  <a:pt x="1419997" y="3735003"/>
                  <a:pt x="1420965" y="3732375"/>
                </a:cubicBezTo>
                <a:cubicBezTo>
                  <a:pt x="1421912" y="3729618"/>
                  <a:pt x="1422840" y="3726603"/>
                  <a:pt x="1423758" y="3723332"/>
                </a:cubicBezTo>
                <a:cubicBezTo>
                  <a:pt x="1424280" y="3721473"/>
                  <a:pt x="1424847" y="3719357"/>
                  <a:pt x="1425456" y="3716984"/>
                </a:cubicBezTo>
                <a:cubicBezTo>
                  <a:pt x="1426050" y="3714868"/>
                  <a:pt x="1425699" y="3713809"/>
                  <a:pt x="1424403" y="3713809"/>
                </a:cubicBezTo>
                <a:cubicBezTo>
                  <a:pt x="1424347" y="3713809"/>
                  <a:pt x="1424234" y="3713809"/>
                  <a:pt x="1424065" y="3713809"/>
                </a:cubicBezTo>
                <a:cubicBezTo>
                  <a:pt x="1406866" y="3714630"/>
                  <a:pt x="1394966" y="3715060"/>
                  <a:pt x="1388371" y="3715060"/>
                </a:cubicBezTo>
                <a:cubicBezTo>
                  <a:pt x="1381269" y="3715060"/>
                  <a:pt x="1374167" y="3715060"/>
                  <a:pt x="1367064" y="3715060"/>
                </a:cubicBezTo>
                <a:cubicBezTo>
                  <a:pt x="1368097" y="3711597"/>
                  <a:pt x="1369130" y="3708134"/>
                  <a:pt x="1370163" y="3704671"/>
                </a:cubicBezTo>
                <a:cubicBezTo>
                  <a:pt x="1373339" y="3694026"/>
                  <a:pt x="1375875" y="3687444"/>
                  <a:pt x="1377805" y="3684952"/>
                </a:cubicBezTo>
                <a:cubicBezTo>
                  <a:pt x="1378921" y="3683482"/>
                  <a:pt x="1379602" y="3682290"/>
                  <a:pt x="1379870" y="3681392"/>
                </a:cubicBezTo>
                <a:cubicBezTo>
                  <a:pt x="1380308" y="3679917"/>
                  <a:pt x="1379574" y="3678915"/>
                  <a:pt x="1377662" y="3678410"/>
                </a:cubicBezTo>
                <a:cubicBezTo>
                  <a:pt x="1373543" y="3677464"/>
                  <a:pt x="1366760" y="3676472"/>
                  <a:pt x="1357300" y="3675525"/>
                </a:cubicBezTo>
                <a:close/>
                <a:moveTo>
                  <a:pt x="3612182" y="3673451"/>
                </a:moveTo>
                <a:cubicBezTo>
                  <a:pt x="3624350" y="3705920"/>
                  <a:pt x="3636517" y="3738389"/>
                  <a:pt x="3648685" y="3770858"/>
                </a:cubicBezTo>
                <a:cubicBezTo>
                  <a:pt x="3651742" y="3770858"/>
                  <a:pt x="3654800" y="3770858"/>
                  <a:pt x="3657858" y="3770858"/>
                </a:cubicBezTo>
                <a:cubicBezTo>
                  <a:pt x="3646847" y="3741683"/>
                  <a:pt x="3635836" y="3712509"/>
                  <a:pt x="3624824" y="3683334"/>
                </a:cubicBezTo>
                <a:cubicBezTo>
                  <a:pt x="3640536" y="3683334"/>
                  <a:pt x="3656247" y="3683334"/>
                  <a:pt x="3671958" y="3683334"/>
                </a:cubicBezTo>
                <a:cubicBezTo>
                  <a:pt x="3670668" y="3680040"/>
                  <a:pt x="3669378" y="3676745"/>
                  <a:pt x="3668088" y="3673451"/>
                </a:cubicBezTo>
                <a:cubicBezTo>
                  <a:pt x="3649452" y="3673451"/>
                  <a:pt x="3630818" y="3673451"/>
                  <a:pt x="3612182" y="3673451"/>
                </a:cubicBezTo>
                <a:close/>
                <a:moveTo>
                  <a:pt x="1426184" y="3671292"/>
                </a:moveTo>
                <a:cubicBezTo>
                  <a:pt x="1428910" y="3671292"/>
                  <a:pt x="1430898" y="3672268"/>
                  <a:pt x="1432212" y="3674178"/>
                </a:cubicBezTo>
                <a:cubicBezTo>
                  <a:pt x="1433773" y="3676407"/>
                  <a:pt x="1434008" y="3679372"/>
                  <a:pt x="1432979" y="3683028"/>
                </a:cubicBezTo>
                <a:cubicBezTo>
                  <a:pt x="1432113" y="3686106"/>
                  <a:pt x="1430548" y="3688749"/>
                  <a:pt x="1428242" y="3690916"/>
                </a:cubicBezTo>
                <a:cubicBezTo>
                  <a:pt x="1425562" y="3693402"/>
                  <a:pt x="1422673" y="3694667"/>
                  <a:pt x="1419536" y="3694667"/>
                </a:cubicBezTo>
                <a:cubicBezTo>
                  <a:pt x="1416791" y="3694667"/>
                  <a:pt x="1414788" y="3693692"/>
                  <a:pt x="1413472" y="3691781"/>
                </a:cubicBezTo>
                <a:cubicBezTo>
                  <a:pt x="1411909" y="3689554"/>
                  <a:pt x="1411681" y="3686619"/>
                  <a:pt x="1412713" y="3683028"/>
                </a:cubicBezTo>
                <a:cubicBezTo>
                  <a:pt x="1413616" y="3679885"/>
                  <a:pt x="1415206" y="3677211"/>
                  <a:pt x="1417514" y="3675044"/>
                </a:cubicBezTo>
                <a:cubicBezTo>
                  <a:pt x="1420194" y="3672559"/>
                  <a:pt x="1423068" y="3671292"/>
                  <a:pt x="1426184" y="3671292"/>
                </a:cubicBezTo>
                <a:close/>
                <a:moveTo>
                  <a:pt x="1684446" y="3670138"/>
                </a:moveTo>
                <a:cubicBezTo>
                  <a:pt x="1684039" y="3677578"/>
                  <a:pt x="1682579" y="3687292"/>
                  <a:pt x="1680108" y="3699284"/>
                </a:cubicBezTo>
                <a:cubicBezTo>
                  <a:pt x="1673448" y="3731605"/>
                  <a:pt x="1666787" y="3763926"/>
                  <a:pt x="1660127" y="3796247"/>
                </a:cubicBezTo>
                <a:cubicBezTo>
                  <a:pt x="1657418" y="3809393"/>
                  <a:pt x="1654532" y="3822317"/>
                  <a:pt x="1651438" y="3835012"/>
                </a:cubicBezTo>
                <a:cubicBezTo>
                  <a:pt x="1651028" y="3837000"/>
                  <a:pt x="1651962" y="3837994"/>
                  <a:pt x="1654241" y="3837994"/>
                </a:cubicBezTo>
                <a:cubicBezTo>
                  <a:pt x="1656832" y="3838183"/>
                  <a:pt x="1659470" y="3838283"/>
                  <a:pt x="1662158" y="3838283"/>
                </a:cubicBezTo>
                <a:cubicBezTo>
                  <a:pt x="1664788" y="3838283"/>
                  <a:pt x="1667466" y="3838184"/>
                  <a:pt x="1670193" y="3837994"/>
                </a:cubicBezTo>
                <a:cubicBezTo>
                  <a:pt x="1672354" y="3837994"/>
                  <a:pt x="1673596" y="3837193"/>
                  <a:pt x="1673916" y="3835589"/>
                </a:cubicBezTo>
                <a:cubicBezTo>
                  <a:pt x="1673942" y="3835461"/>
                  <a:pt x="1673980" y="3835269"/>
                  <a:pt x="1674031" y="3835012"/>
                </a:cubicBezTo>
                <a:cubicBezTo>
                  <a:pt x="1677259" y="3816477"/>
                  <a:pt x="1679608" y="3803621"/>
                  <a:pt x="1681044" y="3796439"/>
                </a:cubicBezTo>
                <a:cubicBezTo>
                  <a:pt x="1683949" y="3781914"/>
                  <a:pt x="1686854" y="3767389"/>
                  <a:pt x="1689758" y="3752864"/>
                </a:cubicBezTo>
                <a:cubicBezTo>
                  <a:pt x="1703055" y="3757797"/>
                  <a:pt x="1716642" y="3766459"/>
                  <a:pt x="1731042" y="3778162"/>
                </a:cubicBezTo>
                <a:cubicBezTo>
                  <a:pt x="1731560" y="3778799"/>
                  <a:pt x="1732155" y="3779124"/>
                  <a:pt x="1732844" y="3779124"/>
                </a:cubicBezTo>
                <a:cubicBezTo>
                  <a:pt x="1733648" y="3779124"/>
                  <a:pt x="1734553" y="3778381"/>
                  <a:pt x="1735580" y="3776912"/>
                </a:cubicBezTo>
                <a:cubicBezTo>
                  <a:pt x="1739453" y="3771678"/>
                  <a:pt x="1742966" y="3765933"/>
                  <a:pt x="1746291" y="3759790"/>
                </a:cubicBezTo>
                <a:cubicBezTo>
                  <a:pt x="1746639" y="3759150"/>
                  <a:pt x="1746856" y="3758571"/>
                  <a:pt x="1746950" y="3758058"/>
                </a:cubicBezTo>
                <a:cubicBezTo>
                  <a:pt x="1747196" y="3756712"/>
                  <a:pt x="1746638" y="3755578"/>
                  <a:pt x="1745256" y="3754691"/>
                </a:cubicBezTo>
                <a:cubicBezTo>
                  <a:pt x="1731942" y="3744698"/>
                  <a:pt x="1715306" y="3735514"/>
                  <a:pt x="1694930" y="3727854"/>
                </a:cubicBezTo>
                <a:cubicBezTo>
                  <a:pt x="1696808" y="3718459"/>
                  <a:pt x="1698686" y="3709064"/>
                  <a:pt x="1700564" y="3699669"/>
                </a:cubicBezTo>
                <a:cubicBezTo>
                  <a:pt x="1702680" y="3689088"/>
                  <a:pt x="1704293" y="3682926"/>
                  <a:pt x="1705428" y="3681200"/>
                </a:cubicBezTo>
                <a:cubicBezTo>
                  <a:pt x="1706771" y="3679284"/>
                  <a:pt x="1707535" y="3677769"/>
                  <a:pt x="1707752" y="3676679"/>
                </a:cubicBezTo>
                <a:cubicBezTo>
                  <a:pt x="1708097" y="3674947"/>
                  <a:pt x="1707236" y="3673818"/>
                  <a:pt x="1705166" y="3673312"/>
                </a:cubicBezTo>
                <a:cubicBezTo>
                  <a:pt x="1701199" y="3671986"/>
                  <a:pt x="1694300" y="3670896"/>
                  <a:pt x="1684446" y="3670138"/>
                </a:cubicBezTo>
                <a:close/>
                <a:moveTo>
                  <a:pt x="1017504" y="3663404"/>
                </a:moveTo>
                <a:cubicBezTo>
                  <a:pt x="1014885" y="3666923"/>
                  <a:pt x="1011385" y="3670835"/>
                  <a:pt x="1006900" y="3675044"/>
                </a:cubicBezTo>
                <a:cubicBezTo>
                  <a:pt x="983970" y="3696011"/>
                  <a:pt x="958129" y="3713539"/>
                  <a:pt x="928943" y="3726892"/>
                </a:cubicBezTo>
                <a:cubicBezTo>
                  <a:pt x="931072" y="3729369"/>
                  <a:pt x="932400" y="3733087"/>
                  <a:pt x="933155" y="3737954"/>
                </a:cubicBezTo>
                <a:cubicBezTo>
                  <a:pt x="933374" y="3740966"/>
                  <a:pt x="933935" y="3742475"/>
                  <a:pt x="934901" y="3742475"/>
                </a:cubicBezTo>
                <a:cubicBezTo>
                  <a:pt x="935753" y="3742475"/>
                  <a:pt x="937353" y="3741822"/>
                  <a:pt x="939719" y="3740551"/>
                </a:cubicBezTo>
                <a:cubicBezTo>
                  <a:pt x="960470" y="3729905"/>
                  <a:pt x="979290" y="3717590"/>
                  <a:pt x="996539" y="3704190"/>
                </a:cubicBezTo>
                <a:cubicBezTo>
                  <a:pt x="1011091" y="3704190"/>
                  <a:pt x="1025643" y="3704190"/>
                  <a:pt x="1040195" y="3704190"/>
                </a:cubicBezTo>
                <a:cubicBezTo>
                  <a:pt x="1026329" y="3716641"/>
                  <a:pt x="1012131" y="3728109"/>
                  <a:pt x="997262" y="3738146"/>
                </a:cubicBezTo>
                <a:cubicBezTo>
                  <a:pt x="993310" y="3730952"/>
                  <a:pt x="989511" y="3724860"/>
                  <a:pt x="985421" y="3720158"/>
                </a:cubicBezTo>
                <a:cubicBezTo>
                  <a:pt x="984718" y="3719525"/>
                  <a:pt x="984180" y="3719196"/>
                  <a:pt x="983785" y="3719196"/>
                </a:cubicBezTo>
                <a:cubicBezTo>
                  <a:pt x="983220" y="3719196"/>
                  <a:pt x="982348" y="3719620"/>
                  <a:pt x="981153" y="3720447"/>
                </a:cubicBezTo>
                <a:cubicBezTo>
                  <a:pt x="976923" y="3723247"/>
                  <a:pt x="972733" y="3726114"/>
                  <a:pt x="968492" y="3728912"/>
                </a:cubicBezTo>
                <a:cubicBezTo>
                  <a:pt x="967179" y="3729738"/>
                  <a:pt x="966435" y="3730387"/>
                  <a:pt x="966248" y="3730836"/>
                </a:cubicBezTo>
                <a:cubicBezTo>
                  <a:pt x="966089" y="3731220"/>
                  <a:pt x="966250" y="3731771"/>
                  <a:pt x="966759" y="3732471"/>
                </a:cubicBezTo>
                <a:cubicBezTo>
                  <a:pt x="971084" y="3738004"/>
                  <a:pt x="974506" y="3744180"/>
                  <a:pt x="977454" y="3750747"/>
                </a:cubicBezTo>
                <a:cubicBezTo>
                  <a:pt x="955162" y="3763483"/>
                  <a:pt x="930141" y="3774672"/>
                  <a:pt x="902108" y="3783645"/>
                </a:cubicBezTo>
                <a:cubicBezTo>
                  <a:pt x="903996" y="3786830"/>
                  <a:pt x="904947" y="3791054"/>
                  <a:pt x="905201" y="3796247"/>
                </a:cubicBezTo>
                <a:cubicBezTo>
                  <a:pt x="905339" y="3799644"/>
                  <a:pt x="905778" y="3801345"/>
                  <a:pt x="906587" y="3801345"/>
                </a:cubicBezTo>
                <a:cubicBezTo>
                  <a:pt x="907223" y="3801345"/>
                  <a:pt x="908794" y="3800820"/>
                  <a:pt x="911314" y="3799806"/>
                </a:cubicBezTo>
                <a:cubicBezTo>
                  <a:pt x="926303" y="3793982"/>
                  <a:pt x="939622" y="3787984"/>
                  <a:pt x="951451" y="3782202"/>
                </a:cubicBezTo>
                <a:cubicBezTo>
                  <a:pt x="947882" y="3790828"/>
                  <a:pt x="944314" y="3799453"/>
                  <a:pt x="940745" y="3808078"/>
                </a:cubicBezTo>
                <a:cubicBezTo>
                  <a:pt x="935825" y="3819685"/>
                  <a:pt x="930908" y="3831294"/>
                  <a:pt x="925986" y="3842900"/>
                </a:cubicBezTo>
                <a:cubicBezTo>
                  <a:pt x="925588" y="3843862"/>
                  <a:pt x="925421" y="3844472"/>
                  <a:pt x="925493" y="3844728"/>
                </a:cubicBezTo>
                <a:cubicBezTo>
                  <a:pt x="925565" y="3844983"/>
                  <a:pt x="926066" y="3845113"/>
                  <a:pt x="927002" y="3845113"/>
                </a:cubicBezTo>
                <a:cubicBezTo>
                  <a:pt x="932184" y="3845113"/>
                  <a:pt x="937366" y="3845113"/>
                  <a:pt x="942547" y="3845113"/>
                </a:cubicBezTo>
                <a:cubicBezTo>
                  <a:pt x="943718" y="3845113"/>
                  <a:pt x="944605" y="3844375"/>
                  <a:pt x="945207" y="3842900"/>
                </a:cubicBezTo>
                <a:cubicBezTo>
                  <a:pt x="946543" y="3839629"/>
                  <a:pt x="947878" y="3836359"/>
                  <a:pt x="949214" y="3833088"/>
                </a:cubicBezTo>
                <a:cubicBezTo>
                  <a:pt x="970248" y="3833088"/>
                  <a:pt x="991282" y="3833088"/>
                  <a:pt x="1012317" y="3833088"/>
                </a:cubicBezTo>
                <a:cubicBezTo>
                  <a:pt x="1011166" y="3836038"/>
                  <a:pt x="1010014" y="3838988"/>
                  <a:pt x="1008863" y="3841938"/>
                </a:cubicBezTo>
                <a:cubicBezTo>
                  <a:pt x="1008488" y="3842900"/>
                  <a:pt x="1008348" y="3843478"/>
                  <a:pt x="1008451" y="3843670"/>
                </a:cubicBezTo>
                <a:cubicBezTo>
                  <a:pt x="1008564" y="3843989"/>
                  <a:pt x="1009112" y="3844151"/>
                  <a:pt x="1010107" y="3844151"/>
                </a:cubicBezTo>
                <a:cubicBezTo>
                  <a:pt x="1015229" y="3844151"/>
                  <a:pt x="1020351" y="3844151"/>
                  <a:pt x="1025472" y="3844151"/>
                </a:cubicBezTo>
                <a:cubicBezTo>
                  <a:pt x="1026292" y="3844151"/>
                  <a:pt x="1026854" y="3844053"/>
                  <a:pt x="1027164" y="3843862"/>
                </a:cubicBezTo>
                <a:cubicBezTo>
                  <a:pt x="1027498" y="3843608"/>
                  <a:pt x="1027860" y="3842964"/>
                  <a:pt x="1028255" y="3841938"/>
                </a:cubicBezTo>
                <a:cubicBezTo>
                  <a:pt x="1032527" y="3830523"/>
                  <a:pt x="1036805" y="3819109"/>
                  <a:pt x="1041079" y="3807694"/>
                </a:cubicBezTo>
                <a:cubicBezTo>
                  <a:pt x="1043410" y="3801633"/>
                  <a:pt x="1045742" y="3795573"/>
                  <a:pt x="1048074" y="3789513"/>
                </a:cubicBezTo>
                <a:cubicBezTo>
                  <a:pt x="1051447" y="3781049"/>
                  <a:pt x="1054815" y="3772583"/>
                  <a:pt x="1058187" y="3764118"/>
                </a:cubicBezTo>
                <a:cubicBezTo>
                  <a:pt x="1058680" y="3762836"/>
                  <a:pt x="1058270" y="3762194"/>
                  <a:pt x="1056955" y="3762194"/>
                </a:cubicBezTo>
                <a:cubicBezTo>
                  <a:pt x="1048960" y="3762321"/>
                  <a:pt x="1040965" y="3762453"/>
                  <a:pt x="1032969" y="3762579"/>
                </a:cubicBezTo>
                <a:cubicBezTo>
                  <a:pt x="1017935" y="3762579"/>
                  <a:pt x="1002901" y="3762579"/>
                  <a:pt x="987867" y="3762579"/>
                </a:cubicBezTo>
                <a:cubicBezTo>
                  <a:pt x="1012471" y="3747934"/>
                  <a:pt x="1035932" y="3729676"/>
                  <a:pt x="1058729" y="3708519"/>
                </a:cubicBezTo>
                <a:cubicBezTo>
                  <a:pt x="1062248" y="3705331"/>
                  <a:pt x="1064921" y="3703219"/>
                  <a:pt x="1066816" y="3702266"/>
                </a:cubicBezTo>
                <a:cubicBezTo>
                  <a:pt x="1068849" y="3701251"/>
                  <a:pt x="1070168" y="3699926"/>
                  <a:pt x="1070791" y="3698322"/>
                </a:cubicBezTo>
                <a:cubicBezTo>
                  <a:pt x="1071464" y="3696591"/>
                  <a:pt x="1070782" y="3693811"/>
                  <a:pt x="1068633" y="3690050"/>
                </a:cubicBezTo>
                <a:cubicBezTo>
                  <a:pt x="1066676" y="3686675"/>
                  <a:pt x="1064980" y="3684952"/>
                  <a:pt x="1063416" y="3684952"/>
                </a:cubicBezTo>
                <a:cubicBezTo>
                  <a:pt x="1062801" y="3684952"/>
                  <a:pt x="1061645" y="3685280"/>
                  <a:pt x="1059937" y="3685914"/>
                </a:cubicBezTo>
                <a:cubicBezTo>
                  <a:pt x="1059053" y="3686167"/>
                  <a:pt x="1057355" y="3686298"/>
                  <a:pt x="1054840" y="3686298"/>
                </a:cubicBezTo>
                <a:cubicBezTo>
                  <a:pt x="1042350" y="3686298"/>
                  <a:pt x="1029860" y="3686298"/>
                  <a:pt x="1017370" y="3686298"/>
                </a:cubicBezTo>
                <a:cubicBezTo>
                  <a:pt x="1019239" y="3684544"/>
                  <a:pt x="1021082" y="3682763"/>
                  <a:pt x="1022949" y="3681008"/>
                </a:cubicBezTo>
                <a:cubicBezTo>
                  <a:pt x="1026408" y="3677755"/>
                  <a:pt x="1028940" y="3675612"/>
                  <a:pt x="1030614" y="3674659"/>
                </a:cubicBezTo>
                <a:cubicBezTo>
                  <a:pt x="1032484" y="3673770"/>
                  <a:pt x="1033709" y="3672575"/>
                  <a:pt x="1034303" y="3671100"/>
                </a:cubicBezTo>
                <a:cubicBezTo>
                  <a:pt x="1034819" y="3669817"/>
                  <a:pt x="1034378" y="3668911"/>
                  <a:pt x="1032969" y="3668406"/>
                </a:cubicBezTo>
                <a:cubicBezTo>
                  <a:pt x="1029236" y="3666639"/>
                  <a:pt x="1024100" y="3664919"/>
                  <a:pt x="1017504" y="3663404"/>
                </a:cubicBezTo>
                <a:close/>
                <a:moveTo>
                  <a:pt x="843095" y="3663404"/>
                </a:moveTo>
                <a:cubicBezTo>
                  <a:pt x="840243" y="3668853"/>
                  <a:pt x="836293" y="3675251"/>
                  <a:pt x="831166" y="3682547"/>
                </a:cubicBezTo>
                <a:cubicBezTo>
                  <a:pt x="828804" y="3685940"/>
                  <a:pt x="826759" y="3688773"/>
                  <a:pt x="824986" y="3691012"/>
                </a:cubicBezTo>
                <a:cubicBezTo>
                  <a:pt x="815472" y="3691012"/>
                  <a:pt x="805958" y="3691012"/>
                  <a:pt x="796444" y="3691012"/>
                </a:cubicBezTo>
                <a:cubicBezTo>
                  <a:pt x="789230" y="3690885"/>
                  <a:pt x="782016" y="3690753"/>
                  <a:pt x="774802" y="3690627"/>
                </a:cubicBezTo>
                <a:cubicBezTo>
                  <a:pt x="774019" y="3690627"/>
                  <a:pt x="773470" y="3690725"/>
                  <a:pt x="773153" y="3690916"/>
                </a:cubicBezTo>
                <a:cubicBezTo>
                  <a:pt x="772837" y="3691106"/>
                  <a:pt x="772419" y="3691749"/>
                  <a:pt x="771897" y="3692839"/>
                </a:cubicBezTo>
                <a:cubicBezTo>
                  <a:pt x="769487" y="3697873"/>
                  <a:pt x="767078" y="3702908"/>
                  <a:pt x="764668" y="3707942"/>
                </a:cubicBezTo>
                <a:cubicBezTo>
                  <a:pt x="764208" y="3708904"/>
                  <a:pt x="763998" y="3709513"/>
                  <a:pt x="764047" y="3709769"/>
                </a:cubicBezTo>
                <a:cubicBezTo>
                  <a:pt x="764095" y="3710025"/>
                  <a:pt x="764566" y="3710154"/>
                  <a:pt x="765466" y="3710154"/>
                </a:cubicBezTo>
                <a:cubicBezTo>
                  <a:pt x="772845" y="3710028"/>
                  <a:pt x="780222" y="3709896"/>
                  <a:pt x="787599" y="3709769"/>
                </a:cubicBezTo>
                <a:cubicBezTo>
                  <a:pt x="794859" y="3709769"/>
                  <a:pt x="802119" y="3709769"/>
                  <a:pt x="809379" y="3709769"/>
                </a:cubicBezTo>
                <a:cubicBezTo>
                  <a:pt x="786778" y="3734926"/>
                  <a:pt x="760992" y="3755521"/>
                  <a:pt x="731548" y="3770852"/>
                </a:cubicBezTo>
                <a:cubicBezTo>
                  <a:pt x="733602" y="3774162"/>
                  <a:pt x="734737" y="3778007"/>
                  <a:pt x="735201" y="3782299"/>
                </a:cubicBezTo>
                <a:cubicBezTo>
                  <a:pt x="735585" y="3784796"/>
                  <a:pt x="736146" y="3786050"/>
                  <a:pt x="736951" y="3786050"/>
                </a:cubicBezTo>
                <a:cubicBezTo>
                  <a:pt x="737815" y="3786050"/>
                  <a:pt x="739512" y="3785236"/>
                  <a:pt x="742064" y="3783645"/>
                </a:cubicBezTo>
                <a:cubicBezTo>
                  <a:pt x="753458" y="3776721"/>
                  <a:pt x="765335" y="3768139"/>
                  <a:pt x="777926" y="3758251"/>
                </a:cubicBezTo>
                <a:cubicBezTo>
                  <a:pt x="768434" y="3778547"/>
                  <a:pt x="758941" y="3798844"/>
                  <a:pt x="749449" y="3819140"/>
                </a:cubicBezTo>
                <a:cubicBezTo>
                  <a:pt x="745807" y="3826675"/>
                  <a:pt x="742170" y="3834211"/>
                  <a:pt x="738526" y="3841746"/>
                </a:cubicBezTo>
                <a:cubicBezTo>
                  <a:pt x="738076" y="3842708"/>
                  <a:pt x="737876" y="3843318"/>
                  <a:pt x="737935" y="3843573"/>
                </a:cubicBezTo>
                <a:cubicBezTo>
                  <a:pt x="738052" y="3843828"/>
                  <a:pt x="738633" y="3843958"/>
                  <a:pt x="739686" y="3843958"/>
                </a:cubicBezTo>
                <a:cubicBezTo>
                  <a:pt x="744720" y="3843958"/>
                  <a:pt x="749753" y="3843958"/>
                  <a:pt x="754787" y="3843958"/>
                </a:cubicBezTo>
                <a:cubicBezTo>
                  <a:pt x="755606" y="3843958"/>
                  <a:pt x="756177" y="3843860"/>
                  <a:pt x="756501" y="3843670"/>
                </a:cubicBezTo>
                <a:cubicBezTo>
                  <a:pt x="756855" y="3843415"/>
                  <a:pt x="757267" y="3842772"/>
                  <a:pt x="757741" y="3841746"/>
                </a:cubicBezTo>
                <a:cubicBezTo>
                  <a:pt x="761106" y="3834210"/>
                  <a:pt x="764476" y="3826676"/>
                  <a:pt x="767842" y="3819140"/>
                </a:cubicBezTo>
                <a:cubicBezTo>
                  <a:pt x="770244" y="3813946"/>
                  <a:pt x="772645" y="3808752"/>
                  <a:pt x="775047" y="3803557"/>
                </a:cubicBezTo>
                <a:cubicBezTo>
                  <a:pt x="794543" y="3803557"/>
                  <a:pt x="814039" y="3803557"/>
                  <a:pt x="833535" y="3803557"/>
                </a:cubicBezTo>
                <a:cubicBezTo>
                  <a:pt x="831636" y="3807822"/>
                  <a:pt x="829737" y="3812086"/>
                  <a:pt x="827837" y="3816351"/>
                </a:cubicBezTo>
                <a:cubicBezTo>
                  <a:pt x="826723" y="3818852"/>
                  <a:pt x="825449" y="3820623"/>
                  <a:pt x="823998" y="3821641"/>
                </a:cubicBezTo>
                <a:cubicBezTo>
                  <a:pt x="822459" y="3822724"/>
                  <a:pt x="820156" y="3823277"/>
                  <a:pt x="817072" y="3823277"/>
                </a:cubicBezTo>
                <a:cubicBezTo>
                  <a:pt x="811254" y="3823277"/>
                  <a:pt x="805698" y="3823012"/>
                  <a:pt x="800402" y="3822507"/>
                </a:cubicBezTo>
                <a:cubicBezTo>
                  <a:pt x="800729" y="3826224"/>
                  <a:pt x="800179" y="3830935"/>
                  <a:pt x="798909" y="3836648"/>
                </a:cubicBezTo>
                <a:cubicBezTo>
                  <a:pt x="798230" y="3839471"/>
                  <a:pt x="797974" y="3841171"/>
                  <a:pt x="798189" y="3841746"/>
                </a:cubicBezTo>
                <a:cubicBezTo>
                  <a:pt x="798521" y="3842319"/>
                  <a:pt x="800110" y="3842611"/>
                  <a:pt x="802976" y="3842611"/>
                </a:cubicBezTo>
                <a:cubicBezTo>
                  <a:pt x="810787" y="3842548"/>
                  <a:pt x="816762" y="3842120"/>
                  <a:pt x="820909" y="3841361"/>
                </a:cubicBezTo>
                <a:cubicBezTo>
                  <a:pt x="825170" y="3840603"/>
                  <a:pt x="828939" y="3839163"/>
                  <a:pt x="832252" y="3837129"/>
                </a:cubicBezTo>
                <a:cubicBezTo>
                  <a:pt x="837332" y="3833759"/>
                  <a:pt x="841533" y="3828183"/>
                  <a:pt x="844918" y="3820487"/>
                </a:cubicBezTo>
                <a:cubicBezTo>
                  <a:pt x="849272" y="3810322"/>
                  <a:pt x="853632" y="3800159"/>
                  <a:pt x="857987" y="3789994"/>
                </a:cubicBezTo>
                <a:cubicBezTo>
                  <a:pt x="863222" y="3778098"/>
                  <a:pt x="868457" y="3766202"/>
                  <a:pt x="873691" y="3754307"/>
                </a:cubicBezTo>
                <a:cubicBezTo>
                  <a:pt x="877645" y="3745586"/>
                  <a:pt x="881592" y="3736863"/>
                  <a:pt x="885544" y="3728142"/>
                </a:cubicBezTo>
                <a:cubicBezTo>
                  <a:pt x="885967" y="3727180"/>
                  <a:pt x="886153" y="3726570"/>
                  <a:pt x="886094" y="3726314"/>
                </a:cubicBezTo>
                <a:cubicBezTo>
                  <a:pt x="885977" y="3726059"/>
                  <a:pt x="885415" y="3725930"/>
                  <a:pt x="884397" y="3725930"/>
                </a:cubicBezTo>
                <a:cubicBezTo>
                  <a:pt x="876140" y="3726056"/>
                  <a:pt x="867883" y="3726188"/>
                  <a:pt x="859626" y="3726314"/>
                </a:cubicBezTo>
                <a:cubicBezTo>
                  <a:pt x="844101" y="3726314"/>
                  <a:pt x="828576" y="3726314"/>
                  <a:pt x="813052" y="3726314"/>
                </a:cubicBezTo>
                <a:cubicBezTo>
                  <a:pt x="819349" y="3719738"/>
                  <a:pt x="824324" y="3714182"/>
                  <a:pt x="828119" y="3709769"/>
                </a:cubicBezTo>
                <a:cubicBezTo>
                  <a:pt x="849617" y="3709769"/>
                  <a:pt x="871116" y="3709769"/>
                  <a:pt x="892614" y="3709769"/>
                </a:cubicBezTo>
                <a:cubicBezTo>
                  <a:pt x="899874" y="3709896"/>
                  <a:pt x="907134" y="3710028"/>
                  <a:pt x="914396" y="3710154"/>
                </a:cubicBezTo>
                <a:cubicBezTo>
                  <a:pt x="915521" y="3710154"/>
                  <a:pt x="916404" y="3709417"/>
                  <a:pt x="917043" y="3707942"/>
                </a:cubicBezTo>
                <a:cubicBezTo>
                  <a:pt x="919223" y="3702908"/>
                  <a:pt x="921404" y="3697873"/>
                  <a:pt x="923585" y="3692839"/>
                </a:cubicBezTo>
                <a:cubicBezTo>
                  <a:pt x="924224" y="3691364"/>
                  <a:pt x="923984" y="3690627"/>
                  <a:pt x="922864" y="3690627"/>
                </a:cubicBezTo>
                <a:cubicBezTo>
                  <a:pt x="915534" y="3690753"/>
                  <a:pt x="908203" y="3690885"/>
                  <a:pt x="900872" y="3691012"/>
                </a:cubicBezTo>
                <a:cubicBezTo>
                  <a:pt x="881648" y="3691012"/>
                  <a:pt x="862425" y="3691012"/>
                  <a:pt x="843202" y="3691012"/>
                </a:cubicBezTo>
                <a:cubicBezTo>
                  <a:pt x="845371" y="3688068"/>
                  <a:pt x="847513" y="3685106"/>
                  <a:pt x="849678" y="3682162"/>
                </a:cubicBezTo>
                <a:cubicBezTo>
                  <a:pt x="852595" y="3678131"/>
                  <a:pt x="855148" y="3675098"/>
                  <a:pt x="857399" y="3673120"/>
                </a:cubicBezTo>
                <a:cubicBezTo>
                  <a:pt x="859476" y="3671399"/>
                  <a:pt x="860677" y="3670138"/>
                  <a:pt x="861027" y="3669368"/>
                </a:cubicBezTo>
                <a:cubicBezTo>
                  <a:pt x="861552" y="3668214"/>
                  <a:pt x="860896" y="3667273"/>
                  <a:pt x="859047" y="3666579"/>
                </a:cubicBezTo>
                <a:cubicBezTo>
                  <a:pt x="854794" y="3665318"/>
                  <a:pt x="849485" y="3664225"/>
                  <a:pt x="843095" y="3663404"/>
                </a:cubicBezTo>
                <a:close/>
                <a:moveTo>
                  <a:pt x="1428865" y="3661865"/>
                </a:moveTo>
                <a:cubicBezTo>
                  <a:pt x="1424094" y="3661865"/>
                  <a:pt x="1419513" y="3663625"/>
                  <a:pt x="1415053" y="3667060"/>
                </a:cubicBezTo>
                <a:cubicBezTo>
                  <a:pt x="1409787" y="3671135"/>
                  <a:pt x="1406236" y="3676487"/>
                  <a:pt x="1404339" y="3683028"/>
                </a:cubicBezTo>
                <a:cubicBezTo>
                  <a:pt x="1402758" y="3688479"/>
                  <a:pt x="1402945" y="3693215"/>
                  <a:pt x="1405032" y="3697168"/>
                </a:cubicBezTo>
                <a:cubicBezTo>
                  <a:pt x="1407392" y="3701764"/>
                  <a:pt x="1411293" y="3704094"/>
                  <a:pt x="1416855" y="3704094"/>
                </a:cubicBezTo>
                <a:cubicBezTo>
                  <a:pt x="1421687" y="3704094"/>
                  <a:pt x="1426330" y="3702273"/>
                  <a:pt x="1430840" y="3698707"/>
                </a:cubicBezTo>
                <a:cubicBezTo>
                  <a:pt x="1436126" y="3694573"/>
                  <a:pt x="1439601" y="3689312"/>
                  <a:pt x="1441354" y="3683028"/>
                </a:cubicBezTo>
                <a:cubicBezTo>
                  <a:pt x="1442892" y="3677513"/>
                  <a:pt x="1442665" y="3672748"/>
                  <a:pt x="1440570" y="3668791"/>
                </a:cubicBezTo>
                <a:cubicBezTo>
                  <a:pt x="1438207" y="3664199"/>
                  <a:pt x="1434357" y="3661865"/>
                  <a:pt x="1428865" y="3661865"/>
                </a:cubicBezTo>
                <a:close/>
                <a:moveTo>
                  <a:pt x="3322536" y="2916468"/>
                </a:moveTo>
                <a:cubicBezTo>
                  <a:pt x="3326931" y="2928267"/>
                  <a:pt x="3331325" y="2940067"/>
                  <a:pt x="3335720" y="2951867"/>
                </a:cubicBezTo>
                <a:cubicBezTo>
                  <a:pt x="3344170" y="2951867"/>
                  <a:pt x="3352620" y="2951867"/>
                  <a:pt x="3361071" y="2951867"/>
                </a:cubicBezTo>
                <a:cubicBezTo>
                  <a:pt x="3356562" y="2940067"/>
                  <a:pt x="3352052" y="2928267"/>
                  <a:pt x="3347542" y="2916468"/>
                </a:cubicBezTo>
                <a:cubicBezTo>
                  <a:pt x="3339207" y="2916468"/>
                  <a:pt x="3330872" y="2916468"/>
                  <a:pt x="3322536" y="2916468"/>
                </a:cubicBezTo>
                <a:close/>
                <a:moveTo>
                  <a:pt x="3146549" y="2916468"/>
                </a:moveTo>
                <a:cubicBezTo>
                  <a:pt x="3150132" y="2928267"/>
                  <a:pt x="3153715" y="2940067"/>
                  <a:pt x="3157299" y="2951867"/>
                </a:cubicBezTo>
                <a:cubicBezTo>
                  <a:pt x="3165749" y="2951867"/>
                  <a:pt x="3174200" y="2951867"/>
                  <a:pt x="3182650" y="2951867"/>
                </a:cubicBezTo>
                <a:cubicBezTo>
                  <a:pt x="3178952" y="2940067"/>
                  <a:pt x="3175253" y="2928267"/>
                  <a:pt x="3171555" y="2916468"/>
                </a:cubicBezTo>
                <a:cubicBezTo>
                  <a:pt x="3163220" y="2916468"/>
                  <a:pt x="3154884" y="2916468"/>
                  <a:pt x="3146549" y="2916468"/>
                </a:cubicBezTo>
                <a:close/>
                <a:moveTo>
                  <a:pt x="1942978" y="2895049"/>
                </a:moveTo>
                <a:cubicBezTo>
                  <a:pt x="1949766" y="2895049"/>
                  <a:pt x="1956555" y="2895049"/>
                  <a:pt x="1963344" y="2895049"/>
                </a:cubicBezTo>
                <a:cubicBezTo>
                  <a:pt x="1961649" y="2905652"/>
                  <a:pt x="1959955" y="2916254"/>
                  <a:pt x="1958261" y="2926857"/>
                </a:cubicBezTo>
                <a:cubicBezTo>
                  <a:pt x="1951387" y="2926857"/>
                  <a:pt x="1944514" y="2926857"/>
                  <a:pt x="1937640" y="2926857"/>
                </a:cubicBezTo>
                <a:cubicBezTo>
                  <a:pt x="1939419" y="2916254"/>
                  <a:pt x="1941198" y="2905652"/>
                  <a:pt x="1942978" y="2895049"/>
                </a:cubicBezTo>
                <a:close/>
                <a:moveTo>
                  <a:pt x="2933135" y="2886199"/>
                </a:moveTo>
                <a:cubicBezTo>
                  <a:pt x="2940268" y="2886199"/>
                  <a:pt x="2947401" y="2886199"/>
                  <a:pt x="2954534" y="2886199"/>
                </a:cubicBezTo>
                <a:cubicBezTo>
                  <a:pt x="2957364" y="2898426"/>
                  <a:pt x="2960193" y="2910653"/>
                  <a:pt x="2963022" y="2922881"/>
                </a:cubicBezTo>
                <a:cubicBezTo>
                  <a:pt x="2955786" y="2922881"/>
                  <a:pt x="2948550" y="2922881"/>
                  <a:pt x="2941314" y="2922881"/>
                </a:cubicBezTo>
                <a:cubicBezTo>
                  <a:pt x="2938587" y="2910653"/>
                  <a:pt x="2935861" y="2898426"/>
                  <a:pt x="2933135" y="2886199"/>
                </a:cubicBezTo>
                <a:close/>
                <a:moveTo>
                  <a:pt x="2106984" y="2882993"/>
                </a:moveTo>
                <a:cubicBezTo>
                  <a:pt x="2106475" y="2882993"/>
                  <a:pt x="2105728" y="2883425"/>
                  <a:pt x="2104730" y="2884275"/>
                </a:cubicBezTo>
                <a:cubicBezTo>
                  <a:pt x="2101346" y="2887254"/>
                  <a:pt x="2097996" y="2890278"/>
                  <a:pt x="2094595" y="2893253"/>
                </a:cubicBezTo>
                <a:cubicBezTo>
                  <a:pt x="2093400" y="2894274"/>
                  <a:pt x="2092763" y="2895220"/>
                  <a:pt x="2092670" y="2896075"/>
                </a:cubicBezTo>
                <a:cubicBezTo>
                  <a:pt x="2092614" y="2896588"/>
                  <a:pt x="2092786" y="2897317"/>
                  <a:pt x="2093200" y="2898255"/>
                </a:cubicBezTo>
                <a:cubicBezTo>
                  <a:pt x="2098128" y="2907302"/>
                  <a:pt x="2102232" y="2918454"/>
                  <a:pt x="2105833" y="2931602"/>
                </a:cubicBezTo>
                <a:cubicBezTo>
                  <a:pt x="2106234" y="2932797"/>
                  <a:pt x="2106630" y="2933398"/>
                  <a:pt x="2107033" y="2933398"/>
                </a:cubicBezTo>
                <a:cubicBezTo>
                  <a:pt x="2107379" y="2933398"/>
                  <a:pt x="2108147" y="2932879"/>
                  <a:pt x="2109351" y="2931859"/>
                </a:cubicBezTo>
                <a:cubicBezTo>
                  <a:pt x="2113157" y="2928288"/>
                  <a:pt x="2116899" y="2924660"/>
                  <a:pt x="2120681" y="2921085"/>
                </a:cubicBezTo>
                <a:cubicBezTo>
                  <a:pt x="2121942" y="2919980"/>
                  <a:pt x="2122604" y="2918990"/>
                  <a:pt x="2122687" y="2918135"/>
                </a:cubicBezTo>
                <a:cubicBezTo>
                  <a:pt x="2122736" y="2917622"/>
                  <a:pt x="2122585" y="2916851"/>
                  <a:pt x="2122222" y="2915826"/>
                </a:cubicBezTo>
                <a:cubicBezTo>
                  <a:pt x="2117300" y="2902177"/>
                  <a:pt x="2112811" y="2891612"/>
                  <a:pt x="2108378" y="2884275"/>
                </a:cubicBezTo>
                <a:cubicBezTo>
                  <a:pt x="2108067" y="2883422"/>
                  <a:pt x="2107606" y="2882993"/>
                  <a:pt x="2106984" y="2882993"/>
                </a:cubicBezTo>
                <a:close/>
                <a:moveTo>
                  <a:pt x="2281763" y="2875939"/>
                </a:moveTo>
                <a:cubicBezTo>
                  <a:pt x="2276494" y="2876616"/>
                  <a:pt x="2271224" y="2877314"/>
                  <a:pt x="2265949" y="2877991"/>
                </a:cubicBezTo>
                <a:cubicBezTo>
                  <a:pt x="2265338" y="2892954"/>
                  <a:pt x="2266852" y="2904348"/>
                  <a:pt x="2270645" y="2912107"/>
                </a:cubicBezTo>
                <a:cubicBezTo>
                  <a:pt x="2273999" y="2919450"/>
                  <a:pt x="2278617" y="2924836"/>
                  <a:pt x="2284617" y="2928139"/>
                </a:cubicBezTo>
                <a:cubicBezTo>
                  <a:pt x="2291710" y="2931959"/>
                  <a:pt x="2302106" y="2933911"/>
                  <a:pt x="2315833" y="2933911"/>
                </a:cubicBezTo>
                <a:cubicBezTo>
                  <a:pt x="2324081" y="2933911"/>
                  <a:pt x="2333723" y="2932908"/>
                  <a:pt x="2344758" y="2930961"/>
                </a:cubicBezTo>
                <a:cubicBezTo>
                  <a:pt x="2346142" y="2930792"/>
                  <a:pt x="2347006" y="2930531"/>
                  <a:pt x="2347356" y="2930191"/>
                </a:cubicBezTo>
                <a:cubicBezTo>
                  <a:pt x="2347649" y="2929851"/>
                  <a:pt x="2347800" y="2928823"/>
                  <a:pt x="2347814" y="2927113"/>
                </a:cubicBezTo>
                <a:cubicBezTo>
                  <a:pt x="2347877" y="2919418"/>
                  <a:pt x="2347602" y="2911893"/>
                  <a:pt x="2346974" y="2904540"/>
                </a:cubicBezTo>
                <a:cubicBezTo>
                  <a:pt x="2346763" y="2902232"/>
                  <a:pt x="2346206" y="2901077"/>
                  <a:pt x="2345296" y="2901077"/>
                </a:cubicBezTo>
                <a:cubicBezTo>
                  <a:pt x="2345182" y="2901077"/>
                  <a:pt x="2344925" y="2901120"/>
                  <a:pt x="2344526" y="2901205"/>
                </a:cubicBezTo>
                <a:cubicBezTo>
                  <a:pt x="2331733" y="2903408"/>
                  <a:pt x="2320573" y="2904540"/>
                  <a:pt x="2311050" y="2904540"/>
                </a:cubicBezTo>
                <a:cubicBezTo>
                  <a:pt x="2302042" y="2904540"/>
                  <a:pt x="2295401" y="2902939"/>
                  <a:pt x="2291096" y="2899794"/>
                </a:cubicBezTo>
                <a:cubicBezTo>
                  <a:pt x="2286132" y="2896061"/>
                  <a:pt x="2283568" y="2889405"/>
                  <a:pt x="2283320" y="2879914"/>
                </a:cubicBezTo>
                <a:cubicBezTo>
                  <a:pt x="2283410" y="2877264"/>
                  <a:pt x="2283004" y="2875939"/>
                  <a:pt x="2282102" y="2875939"/>
                </a:cubicBezTo>
                <a:cubicBezTo>
                  <a:pt x="2281932" y="2875939"/>
                  <a:pt x="2281820" y="2875939"/>
                  <a:pt x="2281763" y="2875939"/>
                </a:cubicBezTo>
                <a:close/>
                <a:moveTo>
                  <a:pt x="1862090" y="2872732"/>
                </a:moveTo>
                <a:cubicBezTo>
                  <a:pt x="1861630" y="2875297"/>
                  <a:pt x="1861210" y="2877520"/>
                  <a:pt x="1860831" y="2879401"/>
                </a:cubicBezTo>
                <a:cubicBezTo>
                  <a:pt x="1860263" y="2882223"/>
                  <a:pt x="1859620" y="2885003"/>
                  <a:pt x="1858897" y="2887738"/>
                </a:cubicBezTo>
                <a:cubicBezTo>
                  <a:pt x="1854014" y="2906292"/>
                  <a:pt x="1848275" y="2922777"/>
                  <a:pt x="1841498" y="2937117"/>
                </a:cubicBezTo>
                <a:cubicBezTo>
                  <a:pt x="1844590" y="2938983"/>
                  <a:pt x="1847165" y="2941023"/>
                  <a:pt x="1849296" y="2943145"/>
                </a:cubicBezTo>
                <a:cubicBezTo>
                  <a:pt x="1850998" y="2945101"/>
                  <a:pt x="1852093" y="2946095"/>
                  <a:pt x="1852614" y="2946095"/>
                </a:cubicBezTo>
                <a:cubicBezTo>
                  <a:pt x="1853310" y="2946095"/>
                  <a:pt x="1854559" y="2943997"/>
                  <a:pt x="1856382" y="2939811"/>
                </a:cubicBezTo>
                <a:cubicBezTo>
                  <a:pt x="1860952" y="2929136"/>
                  <a:pt x="1866143" y="2913089"/>
                  <a:pt x="1872052" y="2891714"/>
                </a:cubicBezTo>
                <a:cubicBezTo>
                  <a:pt x="1873566" y="2886329"/>
                  <a:pt x="1874502" y="2883248"/>
                  <a:pt x="1874880" y="2882480"/>
                </a:cubicBezTo>
                <a:cubicBezTo>
                  <a:pt x="1875604" y="2881114"/>
                  <a:pt x="1876051" y="2879957"/>
                  <a:pt x="1876235" y="2879017"/>
                </a:cubicBezTo>
                <a:cubicBezTo>
                  <a:pt x="1876485" y="2877734"/>
                  <a:pt x="1875702" y="2876701"/>
                  <a:pt x="1873876" y="2875939"/>
                </a:cubicBezTo>
                <a:cubicBezTo>
                  <a:pt x="1869022" y="2874246"/>
                  <a:pt x="1865102" y="2873155"/>
                  <a:pt x="1862090" y="2872732"/>
                </a:cubicBezTo>
                <a:close/>
                <a:moveTo>
                  <a:pt x="1913915" y="2871065"/>
                </a:moveTo>
                <a:cubicBezTo>
                  <a:pt x="1913633" y="2871065"/>
                  <a:pt x="1913217" y="2871195"/>
                  <a:pt x="1912663" y="2871450"/>
                </a:cubicBezTo>
                <a:cubicBezTo>
                  <a:pt x="1909860" y="2872595"/>
                  <a:pt x="1907066" y="2873768"/>
                  <a:pt x="1904257" y="2874912"/>
                </a:cubicBezTo>
                <a:cubicBezTo>
                  <a:pt x="1902752" y="2875421"/>
                  <a:pt x="1901906" y="2876195"/>
                  <a:pt x="1901716" y="2877221"/>
                </a:cubicBezTo>
                <a:cubicBezTo>
                  <a:pt x="1901637" y="2877649"/>
                  <a:pt x="1901609" y="2878247"/>
                  <a:pt x="1901637" y="2879017"/>
                </a:cubicBezTo>
                <a:cubicBezTo>
                  <a:pt x="1901935" y="2893723"/>
                  <a:pt x="1901028" y="2910693"/>
                  <a:pt x="1899028" y="2929935"/>
                </a:cubicBezTo>
                <a:cubicBezTo>
                  <a:pt x="1898801" y="2931816"/>
                  <a:pt x="1899061" y="2932756"/>
                  <a:pt x="1899810" y="2932756"/>
                </a:cubicBezTo>
                <a:cubicBezTo>
                  <a:pt x="1900214" y="2932756"/>
                  <a:pt x="1900885" y="2932539"/>
                  <a:pt x="1901829" y="2932115"/>
                </a:cubicBezTo>
                <a:cubicBezTo>
                  <a:pt x="1904913" y="2930716"/>
                  <a:pt x="1907978" y="2929283"/>
                  <a:pt x="1911056" y="2927883"/>
                </a:cubicBezTo>
                <a:cubicBezTo>
                  <a:pt x="1912791" y="2927205"/>
                  <a:pt x="1913768" y="2926215"/>
                  <a:pt x="1913995" y="2924933"/>
                </a:cubicBezTo>
                <a:cubicBezTo>
                  <a:pt x="1914056" y="2924591"/>
                  <a:pt x="1914118" y="2924078"/>
                  <a:pt x="1914181" y="2923394"/>
                </a:cubicBezTo>
                <a:cubicBezTo>
                  <a:pt x="1915379" y="2906804"/>
                  <a:pt x="1915714" y="2890175"/>
                  <a:pt x="1915079" y="2873502"/>
                </a:cubicBezTo>
                <a:cubicBezTo>
                  <a:pt x="1914973" y="2871877"/>
                  <a:pt x="1914590" y="2871065"/>
                  <a:pt x="1913915" y="2871065"/>
                </a:cubicBezTo>
                <a:close/>
                <a:moveTo>
                  <a:pt x="1784181" y="2868885"/>
                </a:moveTo>
                <a:cubicBezTo>
                  <a:pt x="1787695" y="2868885"/>
                  <a:pt x="1791209" y="2868885"/>
                  <a:pt x="1794723" y="2868885"/>
                </a:cubicBezTo>
                <a:cubicBezTo>
                  <a:pt x="1802406" y="2868969"/>
                  <a:pt x="1810090" y="2869056"/>
                  <a:pt x="1817774" y="2869141"/>
                </a:cubicBezTo>
                <a:cubicBezTo>
                  <a:pt x="1815815" y="2872128"/>
                  <a:pt x="1813468" y="2875096"/>
                  <a:pt x="1810670" y="2877991"/>
                </a:cubicBezTo>
                <a:cubicBezTo>
                  <a:pt x="1803456" y="2885409"/>
                  <a:pt x="1797705" y="2891051"/>
                  <a:pt x="1793317" y="2894792"/>
                </a:cubicBezTo>
                <a:cubicBezTo>
                  <a:pt x="1789377" y="2887214"/>
                  <a:pt x="1786418" y="2878540"/>
                  <a:pt x="1784181" y="2868885"/>
                </a:cubicBezTo>
                <a:close/>
                <a:moveTo>
                  <a:pt x="1951694" y="2843105"/>
                </a:moveTo>
                <a:cubicBezTo>
                  <a:pt x="1958344" y="2843105"/>
                  <a:pt x="1964994" y="2843105"/>
                  <a:pt x="1971643" y="2843105"/>
                </a:cubicBezTo>
                <a:cubicBezTo>
                  <a:pt x="1970093" y="2852810"/>
                  <a:pt x="1968542" y="2862514"/>
                  <a:pt x="1966991" y="2872219"/>
                </a:cubicBezTo>
                <a:cubicBezTo>
                  <a:pt x="1960264" y="2872219"/>
                  <a:pt x="1953536" y="2872219"/>
                  <a:pt x="1946809" y="2872219"/>
                </a:cubicBezTo>
                <a:cubicBezTo>
                  <a:pt x="1948437" y="2862514"/>
                  <a:pt x="1950066" y="2852810"/>
                  <a:pt x="1951694" y="2843105"/>
                </a:cubicBezTo>
                <a:close/>
                <a:moveTo>
                  <a:pt x="2811139" y="2841950"/>
                </a:moveTo>
                <a:cubicBezTo>
                  <a:pt x="2821457" y="2841950"/>
                  <a:pt x="2831774" y="2841950"/>
                  <a:pt x="2842092" y="2841950"/>
                </a:cubicBezTo>
                <a:cubicBezTo>
                  <a:pt x="2841995" y="2860334"/>
                  <a:pt x="2840258" y="2875749"/>
                  <a:pt x="2836602" y="2888123"/>
                </a:cubicBezTo>
                <a:cubicBezTo>
                  <a:pt x="2827536" y="2875774"/>
                  <a:pt x="2819126" y="2860329"/>
                  <a:pt x="2811139" y="2841950"/>
                </a:cubicBezTo>
                <a:close/>
                <a:moveTo>
                  <a:pt x="1788068" y="2835025"/>
                </a:moveTo>
                <a:cubicBezTo>
                  <a:pt x="1796832" y="2835025"/>
                  <a:pt x="1805595" y="2835025"/>
                  <a:pt x="1814359" y="2835025"/>
                </a:cubicBezTo>
                <a:cubicBezTo>
                  <a:pt x="1813288" y="2839813"/>
                  <a:pt x="1812216" y="2844601"/>
                  <a:pt x="1811145" y="2849389"/>
                </a:cubicBezTo>
                <a:cubicBezTo>
                  <a:pt x="1802330" y="2849389"/>
                  <a:pt x="1793516" y="2849389"/>
                  <a:pt x="1784702" y="2849389"/>
                </a:cubicBezTo>
                <a:cubicBezTo>
                  <a:pt x="1785824" y="2844601"/>
                  <a:pt x="1786946" y="2839813"/>
                  <a:pt x="1788068" y="2835025"/>
                </a:cubicBezTo>
                <a:close/>
                <a:moveTo>
                  <a:pt x="2424029" y="2831049"/>
                </a:moveTo>
                <a:cubicBezTo>
                  <a:pt x="2423738" y="2838060"/>
                  <a:pt x="2422684" y="2845762"/>
                  <a:pt x="2420770" y="2854135"/>
                </a:cubicBezTo>
                <a:cubicBezTo>
                  <a:pt x="2420145" y="2856656"/>
                  <a:pt x="2419537" y="2859182"/>
                  <a:pt x="2418908" y="2861702"/>
                </a:cubicBezTo>
                <a:cubicBezTo>
                  <a:pt x="2413933" y="2855319"/>
                  <a:pt x="2409595" y="2849844"/>
                  <a:pt x="2405718" y="2845414"/>
                </a:cubicBezTo>
                <a:cubicBezTo>
                  <a:pt x="2405147" y="2844732"/>
                  <a:pt x="2404672" y="2844387"/>
                  <a:pt x="2404283" y="2844387"/>
                </a:cubicBezTo>
                <a:cubicBezTo>
                  <a:pt x="2403837" y="2844387"/>
                  <a:pt x="2403130" y="2845076"/>
                  <a:pt x="2402139" y="2846439"/>
                </a:cubicBezTo>
                <a:cubicBezTo>
                  <a:pt x="2399773" y="2850021"/>
                  <a:pt x="2397448" y="2853635"/>
                  <a:pt x="2395063" y="2857213"/>
                </a:cubicBezTo>
                <a:cubicBezTo>
                  <a:pt x="2394342" y="2858407"/>
                  <a:pt x="2393992" y="2859265"/>
                  <a:pt x="2393997" y="2859778"/>
                </a:cubicBezTo>
                <a:cubicBezTo>
                  <a:pt x="2394003" y="2860377"/>
                  <a:pt x="2394314" y="2861021"/>
                  <a:pt x="2394942" y="2861702"/>
                </a:cubicBezTo>
                <a:cubicBezTo>
                  <a:pt x="2400834" y="2869035"/>
                  <a:pt x="2406300" y="2876612"/>
                  <a:pt x="2411551" y="2884275"/>
                </a:cubicBezTo>
                <a:cubicBezTo>
                  <a:pt x="2402612" y="2906587"/>
                  <a:pt x="2389956" y="2924853"/>
                  <a:pt x="2373201" y="2938656"/>
                </a:cubicBezTo>
                <a:cubicBezTo>
                  <a:pt x="2376524" y="2942574"/>
                  <a:pt x="2379164" y="2947002"/>
                  <a:pt x="2381238" y="2951867"/>
                </a:cubicBezTo>
                <a:cubicBezTo>
                  <a:pt x="2383015" y="2955879"/>
                  <a:pt x="2384264" y="2957895"/>
                  <a:pt x="2385021" y="2957895"/>
                </a:cubicBezTo>
                <a:cubicBezTo>
                  <a:pt x="2385661" y="2957895"/>
                  <a:pt x="2387011" y="2956815"/>
                  <a:pt x="2389100" y="2954688"/>
                </a:cubicBezTo>
                <a:cubicBezTo>
                  <a:pt x="2403506" y="2940529"/>
                  <a:pt x="2414856" y="2923171"/>
                  <a:pt x="2423576" y="2903001"/>
                </a:cubicBezTo>
                <a:cubicBezTo>
                  <a:pt x="2428040" y="2910168"/>
                  <a:pt x="2432131" y="2917642"/>
                  <a:pt x="2436040" y="2925317"/>
                </a:cubicBezTo>
                <a:cubicBezTo>
                  <a:pt x="2436709" y="2926512"/>
                  <a:pt x="2437266" y="2927113"/>
                  <a:pt x="2437726" y="2927113"/>
                </a:cubicBezTo>
                <a:cubicBezTo>
                  <a:pt x="2438072" y="2927113"/>
                  <a:pt x="2438680" y="2926425"/>
                  <a:pt x="2439568" y="2925061"/>
                </a:cubicBezTo>
                <a:cubicBezTo>
                  <a:pt x="2442392" y="2920332"/>
                  <a:pt x="2445130" y="2915559"/>
                  <a:pt x="2447924" y="2910824"/>
                </a:cubicBezTo>
                <a:cubicBezTo>
                  <a:pt x="2448750" y="2909632"/>
                  <a:pt x="2449142" y="2908687"/>
                  <a:pt x="2449121" y="2908003"/>
                </a:cubicBezTo>
                <a:cubicBezTo>
                  <a:pt x="2449102" y="2907404"/>
                  <a:pt x="2448798" y="2906675"/>
                  <a:pt x="2448197" y="2905822"/>
                </a:cubicBezTo>
                <a:cubicBezTo>
                  <a:pt x="2442669" y="2896193"/>
                  <a:pt x="2437314" y="2887379"/>
                  <a:pt x="2431882" y="2879530"/>
                </a:cubicBezTo>
                <a:cubicBezTo>
                  <a:pt x="2433774" y="2873124"/>
                  <a:pt x="2435321" y="2866916"/>
                  <a:pt x="2436631" y="2860932"/>
                </a:cubicBezTo>
                <a:cubicBezTo>
                  <a:pt x="2437990" y="2854695"/>
                  <a:pt x="2439062" y="2850925"/>
                  <a:pt x="2439925" y="2849646"/>
                </a:cubicBezTo>
                <a:cubicBezTo>
                  <a:pt x="2441114" y="2848027"/>
                  <a:pt x="2441670" y="2846354"/>
                  <a:pt x="2441620" y="2844644"/>
                </a:cubicBezTo>
                <a:cubicBezTo>
                  <a:pt x="2441578" y="2843190"/>
                  <a:pt x="2440794" y="2841858"/>
                  <a:pt x="2439253" y="2840668"/>
                </a:cubicBezTo>
                <a:cubicBezTo>
                  <a:pt x="2435932" y="2837693"/>
                  <a:pt x="2430882" y="2834446"/>
                  <a:pt x="2424029" y="2831049"/>
                </a:cubicBezTo>
                <a:close/>
                <a:moveTo>
                  <a:pt x="2149626" y="2829638"/>
                </a:moveTo>
                <a:cubicBezTo>
                  <a:pt x="2149826" y="2834939"/>
                  <a:pt x="2149535" y="2841950"/>
                  <a:pt x="2148765" y="2850672"/>
                </a:cubicBezTo>
                <a:cubicBezTo>
                  <a:pt x="2136932" y="2850672"/>
                  <a:pt x="2125099" y="2850672"/>
                  <a:pt x="2113266" y="2850672"/>
                </a:cubicBezTo>
                <a:cubicBezTo>
                  <a:pt x="2105637" y="2850503"/>
                  <a:pt x="2098010" y="2850328"/>
                  <a:pt x="2090383" y="2850159"/>
                </a:cubicBezTo>
                <a:cubicBezTo>
                  <a:pt x="2088988" y="2850159"/>
                  <a:pt x="2088166" y="2851270"/>
                  <a:pt x="2087915" y="2853494"/>
                </a:cubicBezTo>
                <a:cubicBezTo>
                  <a:pt x="2087213" y="2859736"/>
                  <a:pt x="2086510" y="2865977"/>
                  <a:pt x="2085807" y="2872219"/>
                </a:cubicBezTo>
                <a:cubicBezTo>
                  <a:pt x="2085673" y="2873416"/>
                  <a:pt x="2085669" y="2874186"/>
                  <a:pt x="2085801" y="2874528"/>
                </a:cubicBezTo>
                <a:cubicBezTo>
                  <a:pt x="2085990" y="2874869"/>
                  <a:pt x="2086589" y="2875041"/>
                  <a:pt x="2087603" y="2875041"/>
                </a:cubicBezTo>
                <a:cubicBezTo>
                  <a:pt x="2095343" y="2874872"/>
                  <a:pt x="2103082" y="2874697"/>
                  <a:pt x="2110820" y="2874528"/>
                </a:cubicBezTo>
                <a:cubicBezTo>
                  <a:pt x="2122766" y="2874528"/>
                  <a:pt x="2134712" y="2874528"/>
                  <a:pt x="2146658" y="2874528"/>
                </a:cubicBezTo>
                <a:cubicBezTo>
                  <a:pt x="2145111" y="2892056"/>
                  <a:pt x="2143563" y="2909585"/>
                  <a:pt x="2142015" y="2927113"/>
                </a:cubicBezTo>
                <a:cubicBezTo>
                  <a:pt x="2141562" y="2932243"/>
                  <a:pt x="2139680" y="2934939"/>
                  <a:pt x="2136368" y="2935193"/>
                </a:cubicBezTo>
                <a:cubicBezTo>
                  <a:pt x="2134917" y="2935278"/>
                  <a:pt x="2133355" y="2935322"/>
                  <a:pt x="2131682" y="2935322"/>
                </a:cubicBezTo>
                <a:cubicBezTo>
                  <a:pt x="2126892" y="2935322"/>
                  <a:pt x="2122131" y="2935016"/>
                  <a:pt x="2117400" y="2934424"/>
                </a:cubicBezTo>
                <a:cubicBezTo>
                  <a:pt x="2119012" y="2938179"/>
                  <a:pt x="2120123" y="2944857"/>
                  <a:pt x="2120854" y="2954432"/>
                </a:cubicBezTo>
                <a:cubicBezTo>
                  <a:pt x="2121165" y="2957937"/>
                  <a:pt x="2121423" y="2960033"/>
                  <a:pt x="2121652" y="2960717"/>
                </a:cubicBezTo>
                <a:cubicBezTo>
                  <a:pt x="2122017" y="2961826"/>
                  <a:pt x="2123039" y="2962384"/>
                  <a:pt x="2124730" y="2962384"/>
                </a:cubicBezTo>
                <a:cubicBezTo>
                  <a:pt x="2125022" y="2962384"/>
                  <a:pt x="2125755" y="2962340"/>
                  <a:pt x="2126929" y="2962256"/>
                </a:cubicBezTo>
                <a:cubicBezTo>
                  <a:pt x="2139015" y="2962086"/>
                  <a:pt x="2147151" y="2960142"/>
                  <a:pt x="2151378" y="2956484"/>
                </a:cubicBezTo>
                <a:cubicBezTo>
                  <a:pt x="2155819" y="2952320"/>
                  <a:pt x="2158434" y="2944855"/>
                  <a:pt x="2159303" y="2934167"/>
                </a:cubicBezTo>
                <a:cubicBezTo>
                  <a:pt x="2160063" y="2923394"/>
                  <a:pt x="2160828" y="2912620"/>
                  <a:pt x="2161591" y="2901847"/>
                </a:cubicBezTo>
                <a:cubicBezTo>
                  <a:pt x="2162333" y="2892740"/>
                  <a:pt x="2163075" y="2883634"/>
                  <a:pt x="2163817" y="2874528"/>
                </a:cubicBezTo>
                <a:cubicBezTo>
                  <a:pt x="2170346" y="2874612"/>
                  <a:pt x="2176169" y="2874743"/>
                  <a:pt x="2181284" y="2874912"/>
                </a:cubicBezTo>
                <a:cubicBezTo>
                  <a:pt x="2182800" y="2874997"/>
                  <a:pt x="2183670" y="2875041"/>
                  <a:pt x="2183896" y="2875041"/>
                </a:cubicBezTo>
                <a:cubicBezTo>
                  <a:pt x="2185023" y="2875041"/>
                  <a:pt x="2185655" y="2874100"/>
                  <a:pt x="2185792" y="2872219"/>
                </a:cubicBezTo>
                <a:cubicBezTo>
                  <a:pt x="2186259" y="2865806"/>
                  <a:pt x="2186726" y="2859393"/>
                  <a:pt x="2187193" y="2852981"/>
                </a:cubicBezTo>
                <a:cubicBezTo>
                  <a:pt x="2187330" y="2851100"/>
                  <a:pt x="2186840" y="2850159"/>
                  <a:pt x="2185724" y="2850159"/>
                </a:cubicBezTo>
                <a:cubicBezTo>
                  <a:pt x="2179071" y="2850328"/>
                  <a:pt x="2172416" y="2850503"/>
                  <a:pt x="2165761" y="2850672"/>
                </a:cubicBezTo>
                <a:cubicBezTo>
                  <a:pt x="2166276" y="2844345"/>
                  <a:pt x="2166877" y="2840324"/>
                  <a:pt x="2167576" y="2838616"/>
                </a:cubicBezTo>
                <a:cubicBezTo>
                  <a:pt x="2168282" y="2836822"/>
                  <a:pt x="2168662" y="2835495"/>
                  <a:pt x="2168731" y="2834640"/>
                </a:cubicBezTo>
                <a:cubicBezTo>
                  <a:pt x="2168841" y="2833272"/>
                  <a:pt x="2167949" y="2832326"/>
                  <a:pt x="2166051" y="2831818"/>
                </a:cubicBezTo>
                <a:cubicBezTo>
                  <a:pt x="2161820" y="2830717"/>
                  <a:pt x="2156349" y="2829976"/>
                  <a:pt x="2149626" y="2829638"/>
                </a:cubicBezTo>
                <a:close/>
                <a:moveTo>
                  <a:pt x="1445599" y="2820660"/>
                </a:moveTo>
                <a:cubicBezTo>
                  <a:pt x="1458889" y="2820660"/>
                  <a:pt x="1472179" y="2820660"/>
                  <a:pt x="1485468" y="2820660"/>
                </a:cubicBezTo>
                <a:cubicBezTo>
                  <a:pt x="1481039" y="2833015"/>
                  <a:pt x="1476610" y="2845371"/>
                  <a:pt x="1472180" y="2857726"/>
                </a:cubicBezTo>
                <a:cubicBezTo>
                  <a:pt x="1458690" y="2857726"/>
                  <a:pt x="1445201" y="2857726"/>
                  <a:pt x="1431711" y="2857726"/>
                </a:cubicBezTo>
                <a:cubicBezTo>
                  <a:pt x="1436341" y="2845371"/>
                  <a:pt x="1440970" y="2833015"/>
                  <a:pt x="1445599" y="2820660"/>
                </a:cubicBezTo>
                <a:close/>
                <a:moveTo>
                  <a:pt x="1391090" y="2820660"/>
                </a:moveTo>
                <a:cubicBezTo>
                  <a:pt x="1403387" y="2820660"/>
                  <a:pt x="1415684" y="2820660"/>
                  <a:pt x="1427981" y="2820660"/>
                </a:cubicBezTo>
                <a:cubicBezTo>
                  <a:pt x="1423263" y="2833015"/>
                  <a:pt x="1418546" y="2845371"/>
                  <a:pt x="1413828" y="2857726"/>
                </a:cubicBezTo>
                <a:cubicBezTo>
                  <a:pt x="1401178" y="2857726"/>
                  <a:pt x="1388528" y="2857726"/>
                  <a:pt x="1375878" y="2857726"/>
                </a:cubicBezTo>
                <a:cubicBezTo>
                  <a:pt x="1380290" y="2847467"/>
                  <a:pt x="1384966" y="2836093"/>
                  <a:pt x="1389919" y="2823610"/>
                </a:cubicBezTo>
                <a:cubicBezTo>
                  <a:pt x="1390309" y="2822626"/>
                  <a:pt x="1390699" y="2821643"/>
                  <a:pt x="1391090" y="2820660"/>
                </a:cubicBezTo>
                <a:close/>
                <a:moveTo>
                  <a:pt x="2919914" y="2802960"/>
                </a:moveTo>
                <a:cubicBezTo>
                  <a:pt x="2924869" y="2802960"/>
                  <a:pt x="2929824" y="2802960"/>
                  <a:pt x="2934778" y="2802960"/>
                </a:cubicBezTo>
                <a:cubicBezTo>
                  <a:pt x="2936311" y="2809587"/>
                  <a:pt x="2937843" y="2816214"/>
                  <a:pt x="2939375" y="2822840"/>
                </a:cubicBezTo>
                <a:cubicBezTo>
                  <a:pt x="2933828" y="2822840"/>
                  <a:pt x="2928281" y="2822840"/>
                  <a:pt x="2922734" y="2822840"/>
                </a:cubicBezTo>
                <a:cubicBezTo>
                  <a:pt x="2921783" y="2814630"/>
                  <a:pt x="2920829" y="2808005"/>
                  <a:pt x="2919914" y="2802960"/>
                </a:cubicBezTo>
                <a:close/>
                <a:moveTo>
                  <a:pt x="1649632" y="2802191"/>
                </a:moveTo>
                <a:cubicBezTo>
                  <a:pt x="1654284" y="2802191"/>
                  <a:pt x="1658936" y="2802191"/>
                  <a:pt x="1663588" y="2802191"/>
                </a:cubicBezTo>
                <a:cubicBezTo>
                  <a:pt x="1662109" y="2807321"/>
                  <a:pt x="1660629" y="2812451"/>
                  <a:pt x="1659150" y="2817582"/>
                </a:cubicBezTo>
                <a:cubicBezTo>
                  <a:pt x="1654468" y="2817582"/>
                  <a:pt x="1649787" y="2817582"/>
                  <a:pt x="1645106" y="2817582"/>
                </a:cubicBezTo>
                <a:cubicBezTo>
                  <a:pt x="1646614" y="2812451"/>
                  <a:pt x="1648123" y="2807321"/>
                  <a:pt x="1649632" y="2802191"/>
                </a:cubicBezTo>
                <a:close/>
                <a:moveTo>
                  <a:pt x="1796154" y="2800523"/>
                </a:moveTo>
                <a:cubicBezTo>
                  <a:pt x="1804796" y="2800523"/>
                  <a:pt x="1813437" y="2800523"/>
                  <a:pt x="1822079" y="2800523"/>
                </a:cubicBezTo>
                <a:cubicBezTo>
                  <a:pt x="1820979" y="2805440"/>
                  <a:pt x="1819878" y="2810356"/>
                  <a:pt x="1818778" y="2815273"/>
                </a:cubicBezTo>
                <a:cubicBezTo>
                  <a:pt x="1810085" y="2815273"/>
                  <a:pt x="1801391" y="2815273"/>
                  <a:pt x="1792697" y="2815273"/>
                </a:cubicBezTo>
                <a:cubicBezTo>
                  <a:pt x="1793850" y="2810356"/>
                  <a:pt x="1795002" y="2805440"/>
                  <a:pt x="1796154" y="2800523"/>
                </a:cubicBezTo>
                <a:close/>
                <a:moveTo>
                  <a:pt x="2626650" y="2797445"/>
                </a:moveTo>
                <a:cubicBezTo>
                  <a:pt x="2636728" y="2797445"/>
                  <a:pt x="2646806" y="2797445"/>
                  <a:pt x="2656885" y="2797445"/>
                </a:cubicBezTo>
                <a:cubicBezTo>
                  <a:pt x="2657676" y="2804157"/>
                  <a:pt x="2658468" y="2810870"/>
                  <a:pt x="2659259" y="2817582"/>
                </a:cubicBezTo>
                <a:cubicBezTo>
                  <a:pt x="2649098" y="2817582"/>
                  <a:pt x="2638936" y="2817582"/>
                  <a:pt x="2628775" y="2817582"/>
                </a:cubicBezTo>
                <a:cubicBezTo>
                  <a:pt x="2628066" y="2810870"/>
                  <a:pt x="2627358" y="2804157"/>
                  <a:pt x="2626650" y="2797445"/>
                </a:cubicBezTo>
                <a:close/>
                <a:moveTo>
                  <a:pt x="2581912" y="2797445"/>
                </a:moveTo>
                <a:cubicBezTo>
                  <a:pt x="2591089" y="2797445"/>
                  <a:pt x="2600266" y="2797445"/>
                  <a:pt x="2609443" y="2797445"/>
                </a:cubicBezTo>
                <a:cubicBezTo>
                  <a:pt x="2610104" y="2804157"/>
                  <a:pt x="2610765" y="2810870"/>
                  <a:pt x="2611426" y="2817582"/>
                </a:cubicBezTo>
                <a:cubicBezTo>
                  <a:pt x="2602174" y="2817582"/>
                  <a:pt x="2592921" y="2817582"/>
                  <a:pt x="2583668" y="2817582"/>
                </a:cubicBezTo>
                <a:cubicBezTo>
                  <a:pt x="2583083" y="2810870"/>
                  <a:pt x="2582498" y="2804157"/>
                  <a:pt x="2581912" y="2797445"/>
                </a:cubicBezTo>
                <a:close/>
                <a:moveTo>
                  <a:pt x="1960303" y="2791802"/>
                </a:moveTo>
                <a:cubicBezTo>
                  <a:pt x="1966816" y="2791802"/>
                  <a:pt x="1973328" y="2791802"/>
                  <a:pt x="1979841" y="2791802"/>
                </a:cubicBezTo>
                <a:cubicBezTo>
                  <a:pt x="1978324" y="2801293"/>
                  <a:pt x="1976808" y="2810784"/>
                  <a:pt x="1975291" y="2820275"/>
                </a:cubicBezTo>
                <a:cubicBezTo>
                  <a:pt x="1968703" y="2820275"/>
                  <a:pt x="1962114" y="2820275"/>
                  <a:pt x="1955525" y="2820275"/>
                </a:cubicBezTo>
                <a:cubicBezTo>
                  <a:pt x="1957118" y="2810784"/>
                  <a:pt x="1958710" y="2801293"/>
                  <a:pt x="1960303" y="2791802"/>
                </a:cubicBezTo>
                <a:close/>
                <a:moveTo>
                  <a:pt x="2438048" y="2789365"/>
                </a:moveTo>
                <a:cubicBezTo>
                  <a:pt x="2437721" y="2789365"/>
                  <a:pt x="2437161" y="2789668"/>
                  <a:pt x="2436358" y="2790263"/>
                </a:cubicBezTo>
                <a:cubicBezTo>
                  <a:pt x="2433113" y="2792515"/>
                  <a:pt x="2429892" y="2794811"/>
                  <a:pt x="2426633" y="2797061"/>
                </a:cubicBezTo>
                <a:cubicBezTo>
                  <a:pt x="2425502" y="2797910"/>
                  <a:pt x="2424951" y="2798728"/>
                  <a:pt x="2424968" y="2799498"/>
                </a:cubicBezTo>
                <a:cubicBezTo>
                  <a:pt x="2424980" y="2800011"/>
                  <a:pt x="2425130" y="2800695"/>
                  <a:pt x="2425426" y="2801549"/>
                </a:cubicBezTo>
                <a:cubicBezTo>
                  <a:pt x="2431323" y="2817790"/>
                  <a:pt x="2438086" y="2832980"/>
                  <a:pt x="2446035" y="2846952"/>
                </a:cubicBezTo>
                <a:cubicBezTo>
                  <a:pt x="2447823" y="2850281"/>
                  <a:pt x="2449065" y="2851954"/>
                  <a:pt x="2449792" y="2851954"/>
                </a:cubicBezTo>
                <a:cubicBezTo>
                  <a:pt x="2450350" y="2851954"/>
                  <a:pt x="2451544" y="2850450"/>
                  <a:pt x="2453409" y="2847465"/>
                </a:cubicBezTo>
                <a:cubicBezTo>
                  <a:pt x="2456176" y="2843035"/>
                  <a:pt x="2459064" y="2839286"/>
                  <a:pt x="2462187" y="2836307"/>
                </a:cubicBezTo>
                <a:cubicBezTo>
                  <a:pt x="2452629" y="2822435"/>
                  <a:pt x="2445154" y="2807359"/>
                  <a:pt x="2439410" y="2791289"/>
                </a:cubicBezTo>
                <a:cubicBezTo>
                  <a:pt x="2438934" y="2790008"/>
                  <a:pt x="2438483" y="2789365"/>
                  <a:pt x="2438048" y="2789365"/>
                </a:cubicBezTo>
                <a:close/>
                <a:moveTo>
                  <a:pt x="2394998" y="2788211"/>
                </a:moveTo>
                <a:cubicBezTo>
                  <a:pt x="2394068" y="2793767"/>
                  <a:pt x="2393199" y="2798046"/>
                  <a:pt x="2392345" y="2801036"/>
                </a:cubicBezTo>
                <a:cubicBezTo>
                  <a:pt x="2387894" y="2814883"/>
                  <a:pt x="2381720" y="2827215"/>
                  <a:pt x="2373538" y="2837846"/>
                </a:cubicBezTo>
                <a:cubicBezTo>
                  <a:pt x="2377850" y="2842532"/>
                  <a:pt x="2380756" y="2846745"/>
                  <a:pt x="2382351" y="2850415"/>
                </a:cubicBezTo>
                <a:cubicBezTo>
                  <a:pt x="2383719" y="2853575"/>
                  <a:pt x="2384725" y="2855161"/>
                  <a:pt x="2385396" y="2855161"/>
                </a:cubicBezTo>
                <a:cubicBezTo>
                  <a:pt x="2385899" y="2855161"/>
                  <a:pt x="2387163" y="2853741"/>
                  <a:pt x="2389220" y="2850928"/>
                </a:cubicBezTo>
                <a:cubicBezTo>
                  <a:pt x="2395871" y="2839942"/>
                  <a:pt x="2401402" y="2827750"/>
                  <a:pt x="2406087" y="2814503"/>
                </a:cubicBezTo>
                <a:cubicBezTo>
                  <a:pt x="2407680" y="2809806"/>
                  <a:pt x="2408846" y="2806890"/>
                  <a:pt x="2409656" y="2805782"/>
                </a:cubicBezTo>
                <a:cubicBezTo>
                  <a:pt x="2410896" y="2804164"/>
                  <a:pt x="2411495" y="2802832"/>
                  <a:pt x="2411478" y="2801806"/>
                </a:cubicBezTo>
                <a:cubicBezTo>
                  <a:pt x="2411452" y="2800352"/>
                  <a:pt x="2410587" y="2798977"/>
                  <a:pt x="2408866" y="2797702"/>
                </a:cubicBezTo>
                <a:cubicBezTo>
                  <a:pt x="2407414" y="2796170"/>
                  <a:pt x="2402807" y="2792973"/>
                  <a:pt x="2394998" y="2788211"/>
                </a:cubicBezTo>
                <a:close/>
                <a:moveTo>
                  <a:pt x="2314552" y="2768459"/>
                </a:moveTo>
                <a:cubicBezTo>
                  <a:pt x="2301220" y="2768459"/>
                  <a:pt x="2289166" y="2770071"/>
                  <a:pt x="2278344" y="2773205"/>
                </a:cubicBezTo>
                <a:cubicBezTo>
                  <a:pt x="2276921" y="2773629"/>
                  <a:pt x="2276082" y="2775129"/>
                  <a:pt x="2275819" y="2777694"/>
                </a:cubicBezTo>
                <a:cubicBezTo>
                  <a:pt x="2275573" y="2779831"/>
                  <a:pt x="2275082" y="2788425"/>
                  <a:pt x="2274334" y="2803473"/>
                </a:cubicBezTo>
                <a:cubicBezTo>
                  <a:pt x="2288882" y="2799411"/>
                  <a:pt x="2301637" y="2797317"/>
                  <a:pt x="2312671" y="2797317"/>
                </a:cubicBezTo>
                <a:cubicBezTo>
                  <a:pt x="2320864" y="2797317"/>
                  <a:pt x="2329976" y="2797884"/>
                  <a:pt x="2340016" y="2798984"/>
                </a:cubicBezTo>
                <a:cubicBezTo>
                  <a:pt x="2340235" y="2798984"/>
                  <a:pt x="2340372" y="2798984"/>
                  <a:pt x="2340426" y="2798984"/>
                </a:cubicBezTo>
                <a:cubicBezTo>
                  <a:pt x="2341465" y="2798984"/>
                  <a:pt x="2342076" y="2797916"/>
                  <a:pt x="2342266" y="2795778"/>
                </a:cubicBezTo>
                <a:cubicBezTo>
                  <a:pt x="2342539" y="2790904"/>
                  <a:pt x="2342726" y="2783465"/>
                  <a:pt x="2342835" y="2773461"/>
                </a:cubicBezTo>
                <a:cubicBezTo>
                  <a:pt x="2342849" y="2772179"/>
                  <a:pt x="2342697" y="2771365"/>
                  <a:pt x="2342375" y="2771024"/>
                </a:cubicBezTo>
                <a:cubicBezTo>
                  <a:pt x="2341946" y="2770513"/>
                  <a:pt x="2340845" y="2770168"/>
                  <a:pt x="2339065" y="2769998"/>
                </a:cubicBezTo>
                <a:cubicBezTo>
                  <a:pt x="2332112" y="2768982"/>
                  <a:pt x="2323944" y="2768459"/>
                  <a:pt x="2314552" y="2768459"/>
                </a:cubicBezTo>
                <a:close/>
                <a:moveTo>
                  <a:pt x="1660005" y="2766920"/>
                </a:moveTo>
                <a:cubicBezTo>
                  <a:pt x="1664590" y="2766920"/>
                  <a:pt x="1669175" y="2766920"/>
                  <a:pt x="1673760" y="2766920"/>
                </a:cubicBezTo>
                <a:cubicBezTo>
                  <a:pt x="1672342" y="2771837"/>
                  <a:pt x="1670925" y="2776753"/>
                  <a:pt x="1669507" y="2781670"/>
                </a:cubicBezTo>
                <a:cubicBezTo>
                  <a:pt x="1664894" y="2781670"/>
                  <a:pt x="1660281" y="2781670"/>
                  <a:pt x="1655668" y="2781670"/>
                </a:cubicBezTo>
                <a:cubicBezTo>
                  <a:pt x="1657114" y="2776753"/>
                  <a:pt x="1658559" y="2771837"/>
                  <a:pt x="1660005" y="2766920"/>
                </a:cubicBezTo>
                <a:close/>
                <a:moveTo>
                  <a:pt x="2911745" y="2759866"/>
                </a:moveTo>
                <a:cubicBezTo>
                  <a:pt x="2916102" y="2759866"/>
                  <a:pt x="2920458" y="2759866"/>
                  <a:pt x="2924814" y="2759866"/>
                </a:cubicBezTo>
                <a:cubicBezTo>
                  <a:pt x="2926376" y="2766621"/>
                  <a:pt x="2927938" y="2773376"/>
                  <a:pt x="2929500" y="2780131"/>
                </a:cubicBezTo>
                <a:cubicBezTo>
                  <a:pt x="2924944" y="2780131"/>
                  <a:pt x="2920388" y="2780131"/>
                  <a:pt x="2915832" y="2780131"/>
                </a:cubicBezTo>
                <a:cubicBezTo>
                  <a:pt x="2913306" y="2767475"/>
                  <a:pt x="2911938" y="2760721"/>
                  <a:pt x="2911745" y="2759866"/>
                </a:cubicBezTo>
                <a:close/>
                <a:moveTo>
                  <a:pt x="1468378" y="2759866"/>
                </a:moveTo>
                <a:cubicBezTo>
                  <a:pt x="1481340" y="2759866"/>
                  <a:pt x="1494302" y="2759866"/>
                  <a:pt x="1507264" y="2759866"/>
                </a:cubicBezTo>
                <a:cubicBezTo>
                  <a:pt x="1502910" y="2772008"/>
                  <a:pt x="1498558" y="2784149"/>
                  <a:pt x="1494205" y="2796291"/>
                </a:cubicBezTo>
                <a:cubicBezTo>
                  <a:pt x="1481047" y="2796291"/>
                  <a:pt x="1467888" y="2796291"/>
                  <a:pt x="1454730" y="2796291"/>
                </a:cubicBezTo>
                <a:cubicBezTo>
                  <a:pt x="1459279" y="2784149"/>
                  <a:pt x="1463828" y="2772008"/>
                  <a:pt x="1468378" y="2759866"/>
                </a:cubicBezTo>
                <a:close/>
                <a:moveTo>
                  <a:pt x="1415212" y="2759866"/>
                </a:moveTo>
                <a:cubicBezTo>
                  <a:pt x="1427206" y="2759866"/>
                  <a:pt x="1439200" y="2759866"/>
                  <a:pt x="1451194" y="2759866"/>
                </a:cubicBezTo>
                <a:cubicBezTo>
                  <a:pt x="1446558" y="2772008"/>
                  <a:pt x="1441922" y="2784149"/>
                  <a:pt x="1437286" y="2796291"/>
                </a:cubicBezTo>
                <a:cubicBezTo>
                  <a:pt x="1425110" y="2796291"/>
                  <a:pt x="1412935" y="2796291"/>
                  <a:pt x="1400759" y="2796291"/>
                </a:cubicBezTo>
                <a:cubicBezTo>
                  <a:pt x="1405577" y="2784149"/>
                  <a:pt x="1410395" y="2772008"/>
                  <a:pt x="1415212" y="2759866"/>
                </a:cubicBezTo>
                <a:close/>
                <a:moveTo>
                  <a:pt x="2622319" y="2756403"/>
                </a:moveTo>
                <a:cubicBezTo>
                  <a:pt x="2632228" y="2756403"/>
                  <a:pt x="2642137" y="2756403"/>
                  <a:pt x="2652046" y="2756403"/>
                </a:cubicBezTo>
                <a:cubicBezTo>
                  <a:pt x="2652852" y="2763243"/>
                  <a:pt x="2653658" y="2770084"/>
                  <a:pt x="2654465" y="2776924"/>
                </a:cubicBezTo>
                <a:cubicBezTo>
                  <a:pt x="2644472" y="2776924"/>
                  <a:pt x="2634478" y="2776924"/>
                  <a:pt x="2624485" y="2776924"/>
                </a:cubicBezTo>
                <a:cubicBezTo>
                  <a:pt x="2623762" y="2770084"/>
                  <a:pt x="2623041" y="2763243"/>
                  <a:pt x="2622319" y="2756403"/>
                </a:cubicBezTo>
                <a:close/>
                <a:moveTo>
                  <a:pt x="2578334" y="2756403"/>
                </a:moveTo>
                <a:cubicBezTo>
                  <a:pt x="2587356" y="2756403"/>
                  <a:pt x="2596379" y="2756403"/>
                  <a:pt x="2605402" y="2756403"/>
                </a:cubicBezTo>
                <a:cubicBezTo>
                  <a:pt x="2606075" y="2763243"/>
                  <a:pt x="2606749" y="2770084"/>
                  <a:pt x="2607422" y="2776924"/>
                </a:cubicBezTo>
                <a:cubicBezTo>
                  <a:pt x="2598322" y="2776924"/>
                  <a:pt x="2589223" y="2776924"/>
                  <a:pt x="2580123" y="2776924"/>
                </a:cubicBezTo>
                <a:cubicBezTo>
                  <a:pt x="2579527" y="2770084"/>
                  <a:pt x="2578930" y="2763243"/>
                  <a:pt x="2578334" y="2756403"/>
                </a:cubicBezTo>
                <a:close/>
                <a:moveTo>
                  <a:pt x="2233680" y="2742551"/>
                </a:moveTo>
                <a:cubicBezTo>
                  <a:pt x="2233220" y="2750674"/>
                  <a:pt x="2231543" y="2763719"/>
                  <a:pt x="2228531" y="2781670"/>
                </a:cubicBezTo>
                <a:cubicBezTo>
                  <a:pt x="2222764" y="2815019"/>
                  <a:pt x="2219091" y="2843746"/>
                  <a:pt x="2217638" y="2867858"/>
                </a:cubicBezTo>
                <a:cubicBezTo>
                  <a:pt x="2216880" y="2880428"/>
                  <a:pt x="2216694" y="2893553"/>
                  <a:pt x="2217148" y="2907233"/>
                </a:cubicBezTo>
                <a:cubicBezTo>
                  <a:pt x="2217733" y="2923564"/>
                  <a:pt x="2219006" y="2936527"/>
                  <a:pt x="2221093" y="2946095"/>
                </a:cubicBezTo>
                <a:cubicBezTo>
                  <a:pt x="2221332" y="2948061"/>
                  <a:pt x="2221940" y="2949045"/>
                  <a:pt x="2222926" y="2949045"/>
                </a:cubicBezTo>
                <a:cubicBezTo>
                  <a:pt x="2222984" y="2949045"/>
                  <a:pt x="2223100" y="2949045"/>
                  <a:pt x="2223274" y="2949045"/>
                </a:cubicBezTo>
                <a:cubicBezTo>
                  <a:pt x="2227959" y="2948284"/>
                  <a:pt x="2232868" y="2946847"/>
                  <a:pt x="2238022" y="2944813"/>
                </a:cubicBezTo>
                <a:cubicBezTo>
                  <a:pt x="2239613" y="2944305"/>
                  <a:pt x="2240450" y="2943145"/>
                  <a:pt x="2240540" y="2941350"/>
                </a:cubicBezTo>
                <a:cubicBezTo>
                  <a:pt x="2240544" y="2938913"/>
                  <a:pt x="2240552" y="2936476"/>
                  <a:pt x="2240557" y="2934039"/>
                </a:cubicBezTo>
                <a:cubicBezTo>
                  <a:pt x="2240748" y="2930191"/>
                  <a:pt x="2241054" y="2927454"/>
                  <a:pt x="2241483" y="2925831"/>
                </a:cubicBezTo>
                <a:cubicBezTo>
                  <a:pt x="2243776" y="2915918"/>
                  <a:pt x="2247714" y="2902696"/>
                  <a:pt x="2253386" y="2886199"/>
                </a:cubicBezTo>
                <a:cubicBezTo>
                  <a:pt x="2254023" y="2884748"/>
                  <a:pt x="2254365" y="2883335"/>
                  <a:pt x="2254427" y="2881967"/>
                </a:cubicBezTo>
                <a:cubicBezTo>
                  <a:pt x="2254454" y="2881368"/>
                  <a:pt x="2254126" y="2880040"/>
                  <a:pt x="2253422" y="2877991"/>
                </a:cubicBezTo>
                <a:cubicBezTo>
                  <a:pt x="2250327" y="2869798"/>
                  <a:pt x="2248613" y="2864266"/>
                  <a:pt x="2248127" y="2861445"/>
                </a:cubicBezTo>
                <a:cubicBezTo>
                  <a:pt x="2248122" y="2861531"/>
                  <a:pt x="2243722" y="2874623"/>
                  <a:pt x="2234369" y="2900564"/>
                </a:cubicBezTo>
                <a:cubicBezTo>
                  <a:pt x="2234167" y="2891330"/>
                  <a:pt x="2234381" y="2881112"/>
                  <a:pt x="2234978" y="2869910"/>
                </a:cubicBezTo>
                <a:cubicBezTo>
                  <a:pt x="2236260" y="2845884"/>
                  <a:pt x="2240155" y="2817585"/>
                  <a:pt x="2246517" y="2785004"/>
                </a:cubicBezTo>
                <a:cubicBezTo>
                  <a:pt x="2248196" y="2776714"/>
                  <a:pt x="2249805" y="2770508"/>
                  <a:pt x="2251419" y="2766407"/>
                </a:cubicBezTo>
                <a:cubicBezTo>
                  <a:pt x="2253299" y="2762395"/>
                  <a:pt x="2254245" y="2759738"/>
                  <a:pt x="2254306" y="2758455"/>
                </a:cubicBezTo>
                <a:cubicBezTo>
                  <a:pt x="2254404" y="2756403"/>
                  <a:pt x="2253252" y="2754298"/>
                  <a:pt x="2250827" y="2752171"/>
                </a:cubicBezTo>
                <a:cubicBezTo>
                  <a:pt x="2246859" y="2748687"/>
                  <a:pt x="2241168" y="2745438"/>
                  <a:pt x="2233680" y="2742551"/>
                </a:cubicBezTo>
                <a:close/>
                <a:moveTo>
                  <a:pt x="1620920" y="2740884"/>
                </a:moveTo>
                <a:cubicBezTo>
                  <a:pt x="1620707" y="2740884"/>
                  <a:pt x="1620347" y="2741014"/>
                  <a:pt x="1619839" y="2741269"/>
                </a:cubicBezTo>
                <a:cubicBezTo>
                  <a:pt x="1619009" y="2741694"/>
                  <a:pt x="1618570" y="2741910"/>
                  <a:pt x="1618516" y="2741910"/>
                </a:cubicBezTo>
                <a:cubicBezTo>
                  <a:pt x="1617526" y="2742335"/>
                  <a:pt x="1616259" y="2742551"/>
                  <a:pt x="1614710" y="2742551"/>
                </a:cubicBezTo>
                <a:cubicBezTo>
                  <a:pt x="1612014" y="2742551"/>
                  <a:pt x="1609317" y="2742551"/>
                  <a:pt x="1606621" y="2742551"/>
                </a:cubicBezTo>
                <a:cubicBezTo>
                  <a:pt x="1603085" y="2742339"/>
                  <a:pt x="1599550" y="2742122"/>
                  <a:pt x="1596016" y="2741910"/>
                </a:cubicBezTo>
                <a:cubicBezTo>
                  <a:pt x="1595268" y="2741910"/>
                  <a:pt x="1594747" y="2742039"/>
                  <a:pt x="1594450" y="2742295"/>
                </a:cubicBezTo>
                <a:cubicBezTo>
                  <a:pt x="1594124" y="2742636"/>
                  <a:pt x="1593741" y="2743492"/>
                  <a:pt x="1593296" y="2744860"/>
                </a:cubicBezTo>
                <a:cubicBezTo>
                  <a:pt x="1591283" y="2751059"/>
                  <a:pt x="1589270" y="2757258"/>
                  <a:pt x="1587257" y="2763457"/>
                </a:cubicBezTo>
                <a:cubicBezTo>
                  <a:pt x="1586813" y="2764825"/>
                  <a:pt x="1586614" y="2765681"/>
                  <a:pt x="1586666" y="2766022"/>
                </a:cubicBezTo>
                <a:cubicBezTo>
                  <a:pt x="1586691" y="2766450"/>
                  <a:pt x="1587132" y="2766664"/>
                  <a:pt x="1587996" y="2766664"/>
                </a:cubicBezTo>
                <a:cubicBezTo>
                  <a:pt x="1590640" y="2766494"/>
                  <a:pt x="1593283" y="2766320"/>
                  <a:pt x="1595927" y="2766150"/>
                </a:cubicBezTo>
                <a:cubicBezTo>
                  <a:pt x="1597760" y="2766150"/>
                  <a:pt x="1599594" y="2766150"/>
                  <a:pt x="1601427" y="2766150"/>
                </a:cubicBezTo>
                <a:cubicBezTo>
                  <a:pt x="1586861" y="2790522"/>
                  <a:pt x="1572726" y="2812174"/>
                  <a:pt x="1558787" y="2830920"/>
                </a:cubicBezTo>
                <a:cubicBezTo>
                  <a:pt x="1557670" y="2832286"/>
                  <a:pt x="1556963" y="2833443"/>
                  <a:pt x="1556655" y="2834383"/>
                </a:cubicBezTo>
                <a:cubicBezTo>
                  <a:pt x="1556291" y="2835495"/>
                  <a:pt x="1557524" y="2837612"/>
                  <a:pt x="1560432" y="2840668"/>
                </a:cubicBezTo>
                <a:cubicBezTo>
                  <a:pt x="1563315" y="2843473"/>
                  <a:pt x="1565124" y="2844900"/>
                  <a:pt x="1565904" y="2844900"/>
                </a:cubicBezTo>
                <a:cubicBezTo>
                  <a:pt x="1566628" y="2844900"/>
                  <a:pt x="1567595" y="2844042"/>
                  <a:pt x="1568818" y="2842335"/>
                </a:cubicBezTo>
                <a:cubicBezTo>
                  <a:pt x="1570387" y="2840074"/>
                  <a:pt x="1571937" y="2837800"/>
                  <a:pt x="1573502" y="2835538"/>
                </a:cubicBezTo>
                <a:cubicBezTo>
                  <a:pt x="1577025" y="2835538"/>
                  <a:pt x="1580548" y="2835538"/>
                  <a:pt x="1584070" y="2835538"/>
                </a:cubicBezTo>
                <a:cubicBezTo>
                  <a:pt x="1576720" y="2854861"/>
                  <a:pt x="1569293" y="2871514"/>
                  <a:pt x="1561654" y="2885430"/>
                </a:cubicBezTo>
                <a:cubicBezTo>
                  <a:pt x="1561631" y="2876366"/>
                  <a:pt x="1562640" y="2866620"/>
                  <a:pt x="1564527" y="2856187"/>
                </a:cubicBezTo>
                <a:cubicBezTo>
                  <a:pt x="1564682" y="2854477"/>
                  <a:pt x="1564487" y="2853622"/>
                  <a:pt x="1563928" y="2853622"/>
                </a:cubicBezTo>
                <a:cubicBezTo>
                  <a:pt x="1563593" y="2853622"/>
                  <a:pt x="1562731" y="2854055"/>
                  <a:pt x="1561334" y="2854904"/>
                </a:cubicBezTo>
                <a:cubicBezTo>
                  <a:pt x="1558607" y="2856563"/>
                  <a:pt x="1555896" y="2858250"/>
                  <a:pt x="1553162" y="2859906"/>
                </a:cubicBezTo>
                <a:cubicBezTo>
                  <a:pt x="1551620" y="2860842"/>
                  <a:pt x="1550630" y="2862001"/>
                  <a:pt x="1550183" y="2863369"/>
                </a:cubicBezTo>
                <a:cubicBezTo>
                  <a:pt x="1550071" y="2863711"/>
                  <a:pt x="1549959" y="2864139"/>
                  <a:pt x="1549848" y="2864652"/>
                </a:cubicBezTo>
                <a:cubicBezTo>
                  <a:pt x="1547209" y="2881241"/>
                  <a:pt x="1546228" y="2895952"/>
                  <a:pt x="1547178" y="2908772"/>
                </a:cubicBezTo>
                <a:cubicBezTo>
                  <a:pt x="1539056" y="2920389"/>
                  <a:pt x="1529722" y="2931529"/>
                  <a:pt x="1518951" y="2941991"/>
                </a:cubicBezTo>
                <a:cubicBezTo>
                  <a:pt x="1520430" y="2945659"/>
                  <a:pt x="1521389" y="2950545"/>
                  <a:pt x="1522000" y="2956612"/>
                </a:cubicBezTo>
                <a:cubicBezTo>
                  <a:pt x="1522502" y="2959945"/>
                  <a:pt x="1523082" y="2961614"/>
                  <a:pt x="1523781" y="2961614"/>
                </a:cubicBezTo>
                <a:cubicBezTo>
                  <a:pt x="1524422" y="2961614"/>
                  <a:pt x="1525894" y="2960367"/>
                  <a:pt x="1528219" y="2957895"/>
                </a:cubicBezTo>
                <a:cubicBezTo>
                  <a:pt x="1536580" y="2948528"/>
                  <a:pt x="1544175" y="2938942"/>
                  <a:pt x="1551193" y="2929293"/>
                </a:cubicBezTo>
                <a:cubicBezTo>
                  <a:pt x="1552165" y="2932452"/>
                  <a:pt x="1553152" y="2935073"/>
                  <a:pt x="1554250" y="2937117"/>
                </a:cubicBezTo>
                <a:cubicBezTo>
                  <a:pt x="1560255" y="2950777"/>
                  <a:pt x="1576440" y="2957638"/>
                  <a:pt x="1602867" y="2957638"/>
                </a:cubicBezTo>
                <a:cubicBezTo>
                  <a:pt x="1613694" y="2957638"/>
                  <a:pt x="1624904" y="2957202"/>
                  <a:pt x="1636495" y="2956356"/>
                </a:cubicBezTo>
                <a:cubicBezTo>
                  <a:pt x="1639243" y="2956102"/>
                  <a:pt x="1640989" y="2955669"/>
                  <a:pt x="1641741" y="2955073"/>
                </a:cubicBezTo>
                <a:cubicBezTo>
                  <a:pt x="1642657" y="2954307"/>
                  <a:pt x="1643976" y="2951737"/>
                  <a:pt x="1645720" y="2947378"/>
                </a:cubicBezTo>
                <a:cubicBezTo>
                  <a:pt x="1649309" y="2939347"/>
                  <a:pt x="1652506" y="2933560"/>
                  <a:pt x="1655392" y="2930063"/>
                </a:cubicBezTo>
                <a:cubicBezTo>
                  <a:pt x="1641827" y="2932181"/>
                  <a:pt x="1625815" y="2933269"/>
                  <a:pt x="1607362" y="2933269"/>
                </a:cubicBezTo>
                <a:cubicBezTo>
                  <a:pt x="1585508" y="2933269"/>
                  <a:pt x="1572000" y="2926838"/>
                  <a:pt x="1566775" y="2914031"/>
                </a:cubicBezTo>
                <a:cubicBezTo>
                  <a:pt x="1565993" y="2912669"/>
                  <a:pt x="1565307" y="2910821"/>
                  <a:pt x="1564650" y="2908516"/>
                </a:cubicBezTo>
                <a:cubicBezTo>
                  <a:pt x="1576369" y="2889237"/>
                  <a:pt x="1587103" y="2866234"/>
                  <a:pt x="1597108" y="2839642"/>
                </a:cubicBezTo>
                <a:cubicBezTo>
                  <a:pt x="1598392" y="2836051"/>
                  <a:pt x="1599831" y="2833267"/>
                  <a:pt x="1601444" y="2831305"/>
                </a:cubicBezTo>
                <a:cubicBezTo>
                  <a:pt x="1602838" y="2829685"/>
                  <a:pt x="1603739" y="2828184"/>
                  <a:pt x="1604162" y="2826816"/>
                </a:cubicBezTo>
                <a:cubicBezTo>
                  <a:pt x="1604745" y="2824935"/>
                  <a:pt x="1604531" y="2822023"/>
                  <a:pt x="1603475" y="2818095"/>
                </a:cubicBezTo>
                <a:cubicBezTo>
                  <a:pt x="1602042" y="2813059"/>
                  <a:pt x="1600885" y="2810527"/>
                  <a:pt x="1599897" y="2810527"/>
                </a:cubicBezTo>
                <a:cubicBezTo>
                  <a:pt x="1599457" y="2810527"/>
                  <a:pt x="1598748" y="2810873"/>
                  <a:pt x="1597762" y="2811554"/>
                </a:cubicBezTo>
                <a:cubicBezTo>
                  <a:pt x="1596775" y="2812234"/>
                  <a:pt x="1595489" y="2812580"/>
                  <a:pt x="1593895" y="2812580"/>
                </a:cubicBezTo>
                <a:cubicBezTo>
                  <a:pt x="1592328" y="2812580"/>
                  <a:pt x="1590762" y="2812580"/>
                  <a:pt x="1589195" y="2812580"/>
                </a:cubicBezTo>
                <a:cubicBezTo>
                  <a:pt x="1599574" y="2796801"/>
                  <a:pt x="1608646" y="2782048"/>
                  <a:pt x="1616642" y="2768459"/>
                </a:cubicBezTo>
                <a:cubicBezTo>
                  <a:pt x="1619708" y="2763336"/>
                  <a:pt x="1621754" y="2760248"/>
                  <a:pt x="1622829" y="2759225"/>
                </a:cubicBezTo>
                <a:cubicBezTo>
                  <a:pt x="1624199" y="2757947"/>
                  <a:pt x="1625076" y="2756660"/>
                  <a:pt x="1625473" y="2755377"/>
                </a:cubicBezTo>
                <a:cubicBezTo>
                  <a:pt x="1625976" y="2753752"/>
                  <a:pt x="1625714" y="2751268"/>
                  <a:pt x="1624648" y="2747938"/>
                </a:cubicBezTo>
                <a:cubicBezTo>
                  <a:pt x="1623359" y="2743243"/>
                  <a:pt x="1622147" y="2740884"/>
                  <a:pt x="1620920" y="2740884"/>
                </a:cubicBezTo>
                <a:close/>
                <a:moveTo>
                  <a:pt x="2874226" y="2736651"/>
                </a:moveTo>
                <a:cubicBezTo>
                  <a:pt x="2873374" y="2736651"/>
                  <a:pt x="2872870" y="2736781"/>
                  <a:pt x="2872709" y="2737036"/>
                </a:cubicBezTo>
                <a:cubicBezTo>
                  <a:pt x="2872567" y="2737378"/>
                  <a:pt x="2872643" y="2738233"/>
                  <a:pt x="2872932" y="2739601"/>
                </a:cubicBezTo>
                <a:cubicBezTo>
                  <a:pt x="2874170" y="2745458"/>
                  <a:pt x="2875408" y="2751315"/>
                  <a:pt x="2876646" y="2757173"/>
                </a:cubicBezTo>
                <a:cubicBezTo>
                  <a:pt x="2876936" y="2758541"/>
                  <a:pt x="2877196" y="2759396"/>
                  <a:pt x="2877431" y="2759738"/>
                </a:cubicBezTo>
                <a:cubicBezTo>
                  <a:pt x="2877738" y="2760164"/>
                  <a:pt x="2878346" y="2760379"/>
                  <a:pt x="2879261" y="2760379"/>
                </a:cubicBezTo>
                <a:cubicBezTo>
                  <a:pt x="2884738" y="2760210"/>
                  <a:pt x="2890215" y="2760035"/>
                  <a:pt x="2895691" y="2759866"/>
                </a:cubicBezTo>
                <a:cubicBezTo>
                  <a:pt x="2896871" y="2765253"/>
                  <a:pt x="2898246" y="2772007"/>
                  <a:pt x="2899805" y="2780131"/>
                </a:cubicBezTo>
                <a:cubicBezTo>
                  <a:pt x="2898639" y="2780131"/>
                  <a:pt x="2897473" y="2780131"/>
                  <a:pt x="2896307" y="2780131"/>
                </a:cubicBezTo>
                <a:cubicBezTo>
                  <a:pt x="2889373" y="2779919"/>
                  <a:pt x="2882440" y="2779701"/>
                  <a:pt x="2875508" y="2779489"/>
                </a:cubicBezTo>
                <a:cubicBezTo>
                  <a:pt x="2874424" y="2779489"/>
                  <a:pt x="2874087" y="2780473"/>
                  <a:pt x="2874496" y="2782439"/>
                </a:cubicBezTo>
                <a:cubicBezTo>
                  <a:pt x="2875734" y="2788382"/>
                  <a:pt x="2876972" y="2794324"/>
                  <a:pt x="2878210" y="2800267"/>
                </a:cubicBezTo>
                <a:cubicBezTo>
                  <a:pt x="2878495" y="2801635"/>
                  <a:pt x="2878727" y="2802490"/>
                  <a:pt x="2878909" y="2802832"/>
                </a:cubicBezTo>
                <a:cubicBezTo>
                  <a:pt x="2879163" y="2803259"/>
                  <a:pt x="2879700" y="2803473"/>
                  <a:pt x="2880521" y="2803473"/>
                </a:cubicBezTo>
                <a:cubicBezTo>
                  <a:pt x="2887440" y="2803304"/>
                  <a:pt x="2894356" y="2803130"/>
                  <a:pt x="2901273" y="2802960"/>
                </a:cubicBezTo>
                <a:cubicBezTo>
                  <a:pt x="2902122" y="2802960"/>
                  <a:pt x="2902970" y="2802960"/>
                  <a:pt x="2903818" y="2802960"/>
                </a:cubicBezTo>
                <a:cubicBezTo>
                  <a:pt x="2904647" y="2808775"/>
                  <a:pt x="2905475" y="2815400"/>
                  <a:pt x="2906259" y="2822840"/>
                </a:cubicBezTo>
                <a:cubicBezTo>
                  <a:pt x="2901531" y="2822671"/>
                  <a:pt x="2896804" y="2822496"/>
                  <a:pt x="2892076" y="2822327"/>
                </a:cubicBezTo>
                <a:cubicBezTo>
                  <a:pt x="2891304" y="2822327"/>
                  <a:pt x="2890836" y="2822456"/>
                  <a:pt x="2890668" y="2822712"/>
                </a:cubicBezTo>
                <a:cubicBezTo>
                  <a:pt x="2890500" y="2822967"/>
                  <a:pt x="2890562" y="2823781"/>
                  <a:pt x="2890852" y="2825149"/>
                </a:cubicBezTo>
                <a:cubicBezTo>
                  <a:pt x="2892044" y="2830792"/>
                  <a:pt x="2893237" y="2836435"/>
                  <a:pt x="2894430" y="2842079"/>
                </a:cubicBezTo>
                <a:cubicBezTo>
                  <a:pt x="2894719" y="2843447"/>
                  <a:pt x="2894982" y="2844303"/>
                  <a:pt x="2895222" y="2844644"/>
                </a:cubicBezTo>
                <a:cubicBezTo>
                  <a:pt x="2895463" y="2844985"/>
                  <a:pt x="2896027" y="2845157"/>
                  <a:pt x="2896918" y="2845157"/>
                </a:cubicBezTo>
                <a:cubicBezTo>
                  <a:pt x="2897085" y="2845157"/>
                  <a:pt x="2897940" y="2845113"/>
                  <a:pt x="2899480" y="2845029"/>
                </a:cubicBezTo>
                <a:cubicBezTo>
                  <a:pt x="2901839" y="2844859"/>
                  <a:pt x="2904428" y="2844728"/>
                  <a:pt x="2907249" y="2844644"/>
                </a:cubicBezTo>
                <a:cubicBezTo>
                  <a:pt x="2907227" y="2864823"/>
                  <a:pt x="2903920" y="2883015"/>
                  <a:pt x="2896821" y="2899025"/>
                </a:cubicBezTo>
                <a:cubicBezTo>
                  <a:pt x="2900797" y="2903543"/>
                  <a:pt x="2904388" y="2909167"/>
                  <a:pt x="2907696" y="2915826"/>
                </a:cubicBezTo>
                <a:cubicBezTo>
                  <a:pt x="2909532" y="2919328"/>
                  <a:pt x="2910783" y="2921085"/>
                  <a:pt x="2911472" y="2921085"/>
                </a:cubicBezTo>
                <a:cubicBezTo>
                  <a:pt x="2911988" y="2921085"/>
                  <a:pt x="2912756" y="2919754"/>
                  <a:pt x="2913811" y="2917109"/>
                </a:cubicBezTo>
                <a:cubicBezTo>
                  <a:pt x="2915932" y="2911052"/>
                  <a:pt x="2917700" y="2904663"/>
                  <a:pt x="2919301" y="2897999"/>
                </a:cubicBezTo>
                <a:cubicBezTo>
                  <a:pt x="2920393" y="2903043"/>
                  <a:pt x="2921485" y="2908088"/>
                  <a:pt x="2922577" y="2913133"/>
                </a:cubicBezTo>
                <a:cubicBezTo>
                  <a:pt x="2925626" y="2927755"/>
                  <a:pt x="2928678" y="2942375"/>
                  <a:pt x="2931724" y="2956997"/>
                </a:cubicBezTo>
                <a:cubicBezTo>
                  <a:pt x="2932001" y="2958280"/>
                  <a:pt x="2932263" y="2959093"/>
                  <a:pt x="2932513" y="2959434"/>
                </a:cubicBezTo>
                <a:cubicBezTo>
                  <a:pt x="2932821" y="2959775"/>
                  <a:pt x="2933498" y="2959947"/>
                  <a:pt x="2934546" y="2959947"/>
                </a:cubicBezTo>
                <a:cubicBezTo>
                  <a:pt x="2938945" y="2959947"/>
                  <a:pt x="2943344" y="2959947"/>
                  <a:pt x="2947742" y="2959947"/>
                </a:cubicBezTo>
                <a:cubicBezTo>
                  <a:pt x="2948966" y="2959947"/>
                  <a:pt x="2949358" y="2958963"/>
                  <a:pt x="2948920" y="2956997"/>
                </a:cubicBezTo>
                <a:cubicBezTo>
                  <a:pt x="2948005" y="2952893"/>
                  <a:pt x="2947090" y="2948788"/>
                  <a:pt x="2946174" y="2944684"/>
                </a:cubicBezTo>
                <a:cubicBezTo>
                  <a:pt x="2953472" y="2944684"/>
                  <a:pt x="2960770" y="2944684"/>
                  <a:pt x="2968068" y="2944684"/>
                </a:cubicBezTo>
                <a:cubicBezTo>
                  <a:pt x="2968652" y="2947207"/>
                  <a:pt x="2969236" y="2949729"/>
                  <a:pt x="2969819" y="2952251"/>
                </a:cubicBezTo>
                <a:cubicBezTo>
                  <a:pt x="2970116" y="2953534"/>
                  <a:pt x="2970390" y="2954347"/>
                  <a:pt x="2970644" y="2954688"/>
                </a:cubicBezTo>
                <a:cubicBezTo>
                  <a:pt x="2970958" y="2955029"/>
                  <a:pt x="2971607" y="2955201"/>
                  <a:pt x="2972596" y="2955201"/>
                </a:cubicBezTo>
                <a:cubicBezTo>
                  <a:pt x="2977015" y="2955201"/>
                  <a:pt x="2981435" y="2955201"/>
                  <a:pt x="2985854" y="2955201"/>
                </a:cubicBezTo>
                <a:cubicBezTo>
                  <a:pt x="2986727" y="2955201"/>
                  <a:pt x="2987218" y="2955072"/>
                  <a:pt x="2987333" y="2954817"/>
                </a:cubicBezTo>
                <a:cubicBezTo>
                  <a:pt x="2987565" y="2954562"/>
                  <a:pt x="2987505" y="2953705"/>
                  <a:pt x="2987159" y="2952251"/>
                </a:cubicBezTo>
                <a:cubicBezTo>
                  <a:pt x="2983724" y="2938443"/>
                  <a:pt x="2980296" y="2924633"/>
                  <a:pt x="2976866" y="2910824"/>
                </a:cubicBezTo>
                <a:cubicBezTo>
                  <a:pt x="2975473" y="2904967"/>
                  <a:pt x="2974079" y="2899110"/>
                  <a:pt x="2972686" y="2893253"/>
                </a:cubicBezTo>
                <a:cubicBezTo>
                  <a:pt x="2970734" y="2884446"/>
                  <a:pt x="2968776" y="2875640"/>
                  <a:pt x="2966821" y="2866832"/>
                </a:cubicBezTo>
                <a:cubicBezTo>
                  <a:pt x="2966516" y="2865550"/>
                  <a:pt x="2966239" y="2864737"/>
                  <a:pt x="2965988" y="2864395"/>
                </a:cubicBezTo>
                <a:cubicBezTo>
                  <a:pt x="2965681" y="2864055"/>
                  <a:pt x="2965080" y="2863882"/>
                  <a:pt x="2964183" y="2863882"/>
                </a:cubicBezTo>
                <a:cubicBezTo>
                  <a:pt x="2958472" y="2864052"/>
                  <a:pt x="2952760" y="2864226"/>
                  <a:pt x="2947047" y="2864395"/>
                </a:cubicBezTo>
                <a:cubicBezTo>
                  <a:pt x="2939358" y="2864395"/>
                  <a:pt x="2931669" y="2864395"/>
                  <a:pt x="2923980" y="2864395"/>
                </a:cubicBezTo>
                <a:cubicBezTo>
                  <a:pt x="2924300" y="2858155"/>
                  <a:pt x="2924344" y="2851570"/>
                  <a:pt x="2924204" y="2844644"/>
                </a:cubicBezTo>
                <a:cubicBezTo>
                  <a:pt x="2928659" y="2844644"/>
                  <a:pt x="2933113" y="2844644"/>
                  <a:pt x="2937568" y="2844644"/>
                </a:cubicBezTo>
                <a:cubicBezTo>
                  <a:pt x="2944651" y="2844813"/>
                  <a:pt x="2951735" y="2844988"/>
                  <a:pt x="2958820" y="2845157"/>
                </a:cubicBezTo>
                <a:cubicBezTo>
                  <a:pt x="2959655" y="2845157"/>
                  <a:pt x="2960152" y="2845028"/>
                  <a:pt x="2960316" y="2844772"/>
                </a:cubicBezTo>
                <a:cubicBezTo>
                  <a:pt x="2960459" y="2844431"/>
                  <a:pt x="2960345" y="2843490"/>
                  <a:pt x="2959979" y="2841950"/>
                </a:cubicBezTo>
                <a:cubicBezTo>
                  <a:pt x="2957641" y="2832588"/>
                  <a:pt x="2955308" y="2823225"/>
                  <a:pt x="2952972" y="2813862"/>
                </a:cubicBezTo>
                <a:cubicBezTo>
                  <a:pt x="2952129" y="2810314"/>
                  <a:pt x="2951286" y="2806765"/>
                  <a:pt x="2950443" y="2803217"/>
                </a:cubicBezTo>
                <a:cubicBezTo>
                  <a:pt x="2952380" y="2803302"/>
                  <a:pt x="2954316" y="2803389"/>
                  <a:pt x="2956253" y="2803473"/>
                </a:cubicBezTo>
                <a:cubicBezTo>
                  <a:pt x="2957020" y="2803473"/>
                  <a:pt x="2957480" y="2803344"/>
                  <a:pt x="2957639" y="2803089"/>
                </a:cubicBezTo>
                <a:cubicBezTo>
                  <a:pt x="2957778" y="2802747"/>
                  <a:pt x="2957659" y="2801806"/>
                  <a:pt x="2957289" y="2800267"/>
                </a:cubicBezTo>
                <a:cubicBezTo>
                  <a:pt x="2955858" y="2794324"/>
                  <a:pt x="2954428" y="2788382"/>
                  <a:pt x="2952998" y="2782439"/>
                </a:cubicBezTo>
                <a:cubicBezTo>
                  <a:pt x="2952689" y="2781157"/>
                  <a:pt x="2952414" y="2780344"/>
                  <a:pt x="2952168" y="2780002"/>
                </a:cubicBezTo>
                <a:cubicBezTo>
                  <a:pt x="2951922" y="2779661"/>
                  <a:pt x="2951366" y="2779489"/>
                  <a:pt x="2950499" y="2779489"/>
                </a:cubicBezTo>
                <a:cubicBezTo>
                  <a:pt x="2950336" y="2779489"/>
                  <a:pt x="2949804" y="2779533"/>
                  <a:pt x="2948903" y="2779617"/>
                </a:cubicBezTo>
                <a:cubicBezTo>
                  <a:pt x="2947479" y="2779787"/>
                  <a:pt x="2946165" y="2779961"/>
                  <a:pt x="2944958" y="2780131"/>
                </a:cubicBezTo>
                <a:cubicBezTo>
                  <a:pt x="2943993" y="2776069"/>
                  <a:pt x="2943028" y="2772008"/>
                  <a:pt x="2942063" y="2767946"/>
                </a:cubicBezTo>
                <a:cubicBezTo>
                  <a:pt x="2939927" y="2758498"/>
                  <a:pt x="2937787" y="2749050"/>
                  <a:pt x="2935648" y="2739601"/>
                </a:cubicBezTo>
                <a:cubicBezTo>
                  <a:pt x="2935344" y="2738319"/>
                  <a:pt x="2935072" y="2737506"/>
                  <a:pt x="2934829" y="2737165"/>
                </a:cubicBezTo>
                <a:cubicBezTo>
                  <a:pt x="2934534" y="2736824"/>
                  <a:pt x="2933962" y="2736651"/>
                  <a:pt x="2933110" y="2736651"/>
                </a:cubicBezTo>
                <a:cubicBezTo>
                  <a:pt x="2926412" y="2736821"/>
                  <a:pt x="2919713" y="2736995"/>
                  <a:pt x="2913013" y="2737165"/>
                </a:cubicBezTo>
                <a:cubicBezTo>
                  <a:pt x="2905954" y="2737165"/>
                  <a:pt x="2898895" y="2737165"/>
                  <a:pt x="2891836" y="2737165"/>
                </a:cubicBezTo>
                <a:cubicBezTo>
                  <a:pt x="2885965" y="2736995"/>
                  <a:pt x="2880095" y="2736821"/>
                  <a:pt x="2874226" y="2736651"/>
                </a:cubicBezTo>
                <a:close/>
                <a:moveTo>
                  <a:pt x="3253850" y="2734599"/>
                </a:moveTo>
                <a:cubicBezTo>
                  <a:pt x="3274770" y="2786721"/>
                  <a:pt x="3295747" y="2838847"/>
                  <a:pt x="3316860" y="2890945"/>
                </a:cubicBezTo>
                <a:cubicBezTo>
                  <a:pt x="3322730" y="2890945"/>
                  <a:pt x="3328600" y="2890945"/>
                  <a:pt x="3334470" y="2890945"/>
                </a:cubicBezTo>
                <a:cubicBezTo>
                  <a:pt x="3316192" y="2838815"/>
                  <a:pt x="3297781" y="2786709"/>
                  <a:pt x="3279314" y="2734599"/>
                </a:cubicBezTo>
                <a:cubicBezTo>
                  <a:pt x="3270826" y="2734599"/>
                  <a:pt x="3262338" y="2734599"/>
                  <a:pt x="3253850" y="2734599"/>
                </a:cubicBezTo>
                <a:close/>
                <a:moveTo>
                  <a:pt x="3090362" y="2734599"/>
                </a:moveTo>
                <a:cubicBezTo>
                  <a:pt x="3107700" y="2786720"/>
                  <a:pt x="3125094" y="2838845"/>
                  <a:pt x="3142626" y="2890945"/>
                </a:cubicBezTo>
                <a:cubicBezTo>
                  <a:pt x="3148497" y="2890945"/>
                  <a:pt x="3154367" y="2890945"/>
                  <a:pt x="3160237" y="2890945"/>
                </a:cubicBezTo>
                <a:cubicBezTo>
                  <a:pt x="3145543" y="2838817"/>
                  <a:pt x="3130712" y="2786710"/>
                  <a:pt x="3115828" y="2734599"/>
                </a:cubicBezTo>
                <a:cubicBezTo>
                  <a:pt x="3107340" y="2734599"/>
                  <a:pt x="3098851" y="2734599"/>
                  <a:pt x="3090362" y="2734599"/>
                </a:cubicBezTo>
                <a:close/>
                <a:moveTo>
                  <a:pt x="2561304" y="2734087"/>
                </a:moveTo>
                <a:cubicBezTo>
                  <a:pt x="2560558" y="2734087"/>
                  <a:pt x="2560091" y="2734215"/>
                  <a:pt x="2559898" y="2734471"/>
                </a:cubicBezTo>
                <a:cubicBezTo>
                  <a:pt x="2559704" y="2734727"/>
                  <a:pt x="2559668" y="2735583"/>
                  <a:pt x="2559784" y="2737036"/>
                </a:cubicBezTo>
                <a:cubicBezTo>
                  <a:pt x="2560590" y="2745758"/>
                  <a:pt x="2561395" y="2754479"/>
                  <a:pt x="2562204" y="2763201"/>
                </a:cubicBezTo>
                <a:cubicBezTo>
                  <a:pt x="2563456" y="2778805"/>
                  <a:pt x="2564708" y="2794410"/>
                  <a:pt x="2565960" y="2810015"/>
                </a:cubicBezTo>
                <a:cubicBezTo>
                  <a:pt x="2566546" y="2818693"/>
                  <a:pt x="2567134" y="2827372"/>
                  <a:pt x="2567716" y="2836051"/>
                </a:cubicBezTo>
                <a:cubicBezTo>
                  <a:pt x="2567812" y="2837248"/>
                  <a:pt x="2567956" y="2838018"/>
                  <a:pt x="2568152" y="2838359"/>
                </a:cubicBezTo>
                <a:cubicBezTo>
                  <a:pt x="2568347" y="2838700"/>
                  <a:pt x="2568887" y="2838872"/>
                  <a:pt x="2569776" y="2838872"/>
                </a:cubicBezTo>
                <a:cubicBezTo>
                  <a:pt x="2577622" y="2838703"/>
                  <a:pt x="2585467" y="2838529"/>
                  <a:pt x="2593311" y="2838359"/>
                </a:cubicBezTo>
                <a:cubicBezTo>
                  <a:pt x="2600032" y="2838359"/>
                  <a:pt x="2606752" y="2838359"/>
                  <a:pt x="2613472" y="2838359"/>
                </a:cubicBezTo>
                <a:cubicBezTo>
                  <a:pt x="2614100" y="2844729"/>
                  <a:pt x="2614727" y="2851100"/>
                  <a:pt x="2615354" y="2857470"/>
                </a:cubicBezTo>
                <a:cubicBezTo>
                  <a:pt x="2601082" y="2857470"/>
                  <a:pt x="2586810" y="2857470"/>
                  <a:pt x="2572539" y="2857470"/>
                </a:cubicBezTo>
                <a:cubicBezTo>
                  <a:pt x="2565362" y="2857300"/>
                  <a:pt x="2558185" y="2857126"/>
                  <a:pt x="2551010" y="2856956"/>
                </a:cubicBezTo>
                <a:cubicBezTo>
                  <a:pt x="2550114" y="2856956"/>
                  <a:pt x="2549566" y="2857086"/>
                  <a:pt x="2549359" y="2857341"/>
                </a:cubicBezTo>
                <a:cubicBezTo>
                  <a:pt x="2549096" y="2857596"/>
                  <a:pt x="2549016" y="2858410"/>
                  <a:pt x="2549114" y="2859778"/>
                </a:cubicBezTo>
                <a:cubicBezTo>
                  <a:pt x="2549564" y="2866020"/>
                  <a:pt x="2550012" y="2872262"/>
                  <a:pt x="2550462" y="2878504"/>
                </a:cubicBezTo>
                <a:cubicBezTo>
                  <a:pt x="2550560" y="2879872"/>
                  <a:pt x="2550704" y="2880728"/>
                  <a:pt x="2550900" y="2881069"/>
                </a:cubicBezTo>
                <a:cubicBezTo>
                  <a:pt x="2551152" y="2881410"/>
                  <a:pt x="2551785" y="2881582"/>
                  <a:pt x="2552802" y="2881582"/>
                </a:cubicBezTo>
                <a:cubicBezTo>
                  <a:pt x="2560022" y="2881413"/>
                  <a:pt x="2567241" y="2881238"/>
                  <a:pt x="2574459" y="2881069"/>
                </a:cubicBezTo>
                <a:cubicBezTo>
                  <a:pt x="2584798" y="2881069"/>
                  <a:pt x="2595136" y="2881069"/>
                  <a:pt x="2605475" y="2881069"/>
                </a:cubicBezTo>
                <a:cubicBezTo>
                  <a:pt x="2593594" y="2902862"/>
                  <a:pt x="2575386" y="2919914"/>
                  <a:pt x="2550572" y="2931730"/>
                </a:cubicBezTo>
                <a:cubicBezTo>
                  <a:pt x="2554336" y="2936504"/>
                  <a:pt x="2557528" y="2942130"/>
                  <a:pt x="2560284" y="2948532"/>
                </a:cubicBezTo>
                <a:cubicBezTo>
                  <a:pt x="2561881" y="2952718"/>
                  <a:pt x="2563160" y="2954817"/>
                  <a:pt x="2564149" y="2954817"/>
                </a:cubicBezTo>
                <a:cubicBezTo>
                  <a:pt x="2564730" y="2954817"/>
                  <a:pt x="2566096" y="2954122"/>
                  <a:pt x="2568265" y="2952764"/>
                </a:cubicBezTo>
                <a:cubicBezTo>
                  <a:pt x="2590905" y="2938577"/>
                  <a:pt x="2607830" y="2918518"/>
                  <a:pt x="2619376" y="2893125"/>
                </a:cubicBezTo>
                <a:cubicBezTo>
                  <a:pt x="2620780" y="2908516"/>
                  <a:pt x="2622260" y="2926899"/>
                  <a:pt x="2623774" y="2948275"/>
                </a:cubicBezTo>
                <a:cubicBezTo>
                  <a:pt x="2624304" y="2955458"/>
                  <a:pt x="2624634" y="2959690"/>
                  <a:pt x="2624760" y="2960973"/>
                </a:cubicBezTo>
                <a:cubicBezTo>
                  <a:pt x="2624877" y="2962170"/>
                  <a:pt x="2625039" y="2962940"/>
                  <a:pt x="2625248" y="2963282"/>
                </a:cubicBezTo>
                <a:cubicBezTo>
                  <a:pt x="2625517" y="2963622"/>
                  <a:pt x="2626174" y="2963795"/>
                  <a:pt x="2627224" y="2963795"/>
                </a:cubicBezTo>
                <a:cubicBezTo>
                  <a:pt x="2632476" y="2963795"/>
                  <a:pt x="2637727" y="2963795"/>
                  <a:pt x="2642978" y="2963795"/>
                </a:cubicBezTo>
                <a:cubicBezTo>
                  <a:pt x="2643853" y="2963795"/>
                  <a:pt x="2644392" y="2963665"/>
                  <a:pt x="2644600" y="2963410"/>
                </a:cubicBezTo>
                <a:cubicBezTo>
                  <a:pt x="2644808" y="2963155"/>
                  <a:pt x="2644837" y="2962341"/>
                  <a:pt x="2644692" y="2960973"/>
                </a:cubicBezTo>
                <a:cubicBezTo>
                  <a:pt x="2641821" y="2938016"/>
                  <a:pt x="2638975" y="2915057"/>
                  <a:pt x="2636127" y="2892099"/>
                </a:cubicBezTo>
                <a:cubicBezTo>
                  <a:pt x="2654331" y="2919034"/>
                  <a:pt x="2676367" y="2939241"/>
                  <a:pt x="2702410" y="2952251"/>
                </a:cubicBezTo>
                <a:cubicBezTo>
                  <a:pt x="2704892" y="2953439"/>
                  <a:pt x="2706390" y="2954047"/>
                  <a:pt x="2706913" y="2954047"/>
                </a:cubicBezTo>
                <a:cubicBezTo>
                  <a:pt x="2707843" y="2954047"/>
                  <a:pt x="2708736" y="2951864"/>
                  <a:pt x="2709628" y="2947506"/>
                </a:cubicBezTo>
                <a:cubicBezTo>
                  <a:pt x="2711147" y="2939903"/>
                  <a:pt x="2712977" y="2933857"/>
                  <a:pt x="2715283" y="2929422"/>
                </a:cubicBezTo>
                <a:cubicBezTo>
                  <a:pt x="2685978" y="2917938"/>
                  <a:pt x="2663098" y="2901660"/>
                  <a:pt x="2646406" y="2881069"/>
                </a:cubicBezTo>
                <a:cubicBezTo>
                  <a:pt x="2658157" y="2881069"/>
                  <a:pt x="2669908" y="2881069"/>
                  <a:pt x="2681659" y="2881069"/>
                </a:cubicBezTo>
                <a:cubicBezTo>
                  <a:pt x="2688912" y="2881238"/>
                  <a:pt x="2696166" y="2881413"/>
                  <a:pt x="2703422" y="2881582"/>
                </a:cubicBezTo>
                <a:cubicBezTo>
                  <a:pt x="2704326" y="2881582"/>
                  <a:pt x="2704852" y="2881410"/>
                  <a:pt x="2705006" y="2881069"/>
                </a:cubicBezTo>
                <a:cubicBezTo>
                  <a:pt x="2705160" y="2880728"/>
                  <a:pt x="2705143" y="2879872"/>
                  <a:pt x="2704961" y="2878504"/>
                </a:cubicBezTo>
                <a:cubicBezTo>
                  <a:pt x="2704130" y="2872262"/>
                  <a:pt x="2703298" y="2866020"/>
                  <a:pt x="2702467" y="2859778"/>
                </a:cubicBezTo>
                <a:cubicBezTo>
                  <a:pt x="2702308" y="2858581"/>
                  <a:pt x="2702123" y="2857811"/>
                  <a:pt x="2701908" y="2857470"/>
                </a:cubicBezTo>
                <a:cubicBezTo>
                  <a:pt x="2701637" y="2857129"/>
                  <a:pt x="2701056" y="2856956"/>
                  <a:pt x="2700161" y="2856956"/>
                </a:cubicBezTo>
                <a:cubicBezTo>
                  <a:pt x="2693020" y="2857126"/>
                  <a:pt x="2685880" y="2857300"/>
                  <a:pt x="2678738" y="2857470"/>
                </a:cubicBezTo>
                <a:cubicBezTo>
                  <a:pt x="2663486" y="2857470"/>
                  <a:pt x="2648235" y="2857470"/>
                  <a:pt x="2632984" y="2857470"/>
                </a:cubicBezTo>
                <a:cubicBezTo>
                  <a:pt x="2632312" y="2851100"/>
                  <a:pt x="2631640" y="2844729"/>
                  <a:pt x="2630967" y="2838359"/>
                </a:cubicBezTo>
                <a:cubicBezTo>
                  <a:pt x="2638548" y="2838359"/>
                  <a:pt x="2646130" y="2838359"/>
                  <a:pt x="2653711" y="2838359"/>
                </a:cubicBezTo>
                <a:cubicBezTo>
                  <a:pt x="2661618" y="2838529"/>
                  <a:pt x="2669526" y="2838703"/>
                  <a:pt x="2677434" y="2838872"/>
                </a:cubicBezTo>
                <a:cubicBezTo>
                  <a:pt x="2678268" y="2838872"/>
                  <a:pt x="2678778" y="2838743"/>
                  <a:pt x="2678970" y="2838488"/>
                </a:cubicBezTo>
                <a:cubicBezTo>
                  <a:pt x="2679161" y="2838232"/>
                  <a:pt x="2679170" y="2837419"/>
                  <a:pt x="2678998" y="2836051"/>
                </a:cubicBezTo>
                <a:cubicBezTo>
                  <a:pt x="2677802" y="2827372"/>
                  <a:pt x="2676609" y="2818693"/>
                  <a:pt x="2675415" y="2810015"/>
                </a:cubicBezTo>
                <a:cubicBezTo>
                  <a:pt x="2673466" y="2794410"/>
                  <a:pt x="2671518" y="2778805"/>
                  <a:pt x="2669570" y="2763201"/>
                </a:cubicBezTo>
                <a:cubicBezTo>
                  <a:pt x="2668590" y="2754479"/>
                  <a:pt x="2667606" y="2745758"/>
                  <a:pt x="2666623" y="2737036"/>
                </a:cubicBezTo>
                <a:cubicBezTo>
                  <a:pt x="2666462" y="2735754"/>
                  <a:pt x="2666282" y="2734941"/>
                  <a:pt x="2666079" y="2734599"/>
                </a:cubicBezTo>
                <a:cubicBezTo>
                  <a:pt x="2665822" y="2734258"/>
                  <a:pt x="2665270" y="2734087"/>
                  <a:pt x="2664418" y="2734087"/>
                </a:cubicBezTo>
                <a:cubicBezTo>
                  <a:pt x="2656884" y="2734256"/>
                  <a:pt x="2649348" y="2734430"/>
                  <a:pt x="2641811" y="2734599"/>
                </a:cubicBezTo>
                <a:cubicBezTo>
                  <a:pt x="2622520" y="2734599"/>
                  <a:pt x="2603228" y="2734599"/>
                  <a:pt x="2583936" y="2734599"/>
                </a:cubicBezTo>
                <a:cubicBezTo>
                  <a:pt x="2576391" y="2734430"/>
                  <a:pt x="2568847" y="2734256"/>
                  <a:pt x="2561304" y="2734087"/>
                </a:cubicBezTo>
                <a:close/>
                <a:moveTo>
                  <a:pt x="1410118" y="2734087"/>
                </a:moveTo>
                <a:cubicBezTo>
                  <a:pt x="1409267" y="2734087"/>
                  <a:pt x="1408684" y="2734216"/>
                  <a:pt x="1408367" y="2734471"/>
                </a:cubicBezTo>
                <a:cubicBezTo>
                  <a:pt x="1407962" y="2734812"/>
                  <a:pt x="1407449" y="2735754"/>
                  <a:pt x="1406827" y="2737293"/>
                </a:cubicBezTo>
                <a:cubicBezTo>
                  <a:pt x="1401148" y="2751615"/>
                  <a:pt x="1395467" y="2765936"/>
                  <a:pt x="1389791" y="2780259"/>
                </a:cubicBezTo>
                <a:cubicBezTo>
                  <a:pt x="1383988" y="2794624"/>
                  <a:pt x="1378186" y="2808988"/>
                  <a:pt x="1372383" y="2823353"/>
                </a:cubicBezTo>
                <a:cubicBezTo>
                  <a:pt x="1360605" y="2852510"/>
                  <a:pt x="1349979" y="2875914"/>
                  <a:pt x="1340381" y="2893510"/>
                </a:cubicBezTo>
                <a:cubicBezTo>
                  <a:pt x="1329853" y="2912831"/>
                  <a:pt x="1318445" y="2929221"/>
                  <a:pt x="1305936" y="2942504"/>
                </a:cubicBezTo>
                <a:cubicBezTo>
                  <a:pt x="1309271" y="2945987"/>
                  <a:pt x="1311592" y="2950468"/>
                  <a:pt x="1313105" y="2955843"/>
                </a:cubicBezTo>
                <a:cubicBezTo>
                  <a:pt x="1313898" y="2958659"/>
                  <a:pt x="1314562" y="2960075"/>
                  <a:pt x="1315144" y="2960075"/>
                </a:cubicBezTo>
                <a:cubicBezTo>
                  <a:pt x="1315960" y="2960075"/>
                  <a:pt x="1317738" y="2958316"/>
                  <a:pt x="1320499" y="2954817"/>
                </a:cubicBezTo>
                <a:cubicBezTo>
                  <a:pt x="1336731" y="2935054"/>
                  <a:pt x="1351432" y="2910740"/>
                  <a:pt x="1364932" y="2882095"/>
                </a:cubicBezTo>
                <a:cubicBezTo>
                  <a:pt x="1378129" y="2882095"/>
                  <a:pt x="1391326" y="2882095"/>
                  <a:pt x="1404523" y="2882095"/>
                </a:cubicBezTo>
                <a:cubicBezTo>
                  <a:pt x="1400540" y="2892526"/>
                  <a:pt x="1396557" y="2902958"/>
                  <a:pt x="1392574" y="2913390"/>
                </a:cubicBezTo>
                <a:cubicBezTo>
                  <a:pt x="1387512" y="2926343"/>
                  <a:pt x="1382452" y="2939298"/>
                  <a:pt x="1377386" y="2952251"/>
                </a:cubicBezTo>
                <a:cubicBezTo>
                  <a:pt x="1376929" y="2953449"/>
                  <a:pt x="1376720" y="2954218"/>
                  <a:pt x="1376766" y="2954560"/>
                </a:cubicBezTo>
                <a:cubicBezTo>
                  <a:pt x="1376812" y="2954902"/>
                  <a:pt x="1377297" y="2955073"/>
                  <a:pt x="1378228" y="2955073"/>
                </a:cubicBezTo>
                <a:cubicBezTo>
                  <a:pt x="1383374" y="2955073"/>
                  <a:pt x="1388520" y="2955073"/>
                  <a:pt x="1393667" y="2955073"/>
                </a:cubicBezTo>
                <a:cubicBezTo>
                  <a:pt x="1394481" y="2955073"/>
                  <a:pt x="1395051" y="2954944"/>
                  <a:pt x="1395381" y="2954688"/>
                </a:cubicBezTo>
                <a:cubicBezTo>
                  <a:pt x="1395711" y="2954433"/>
                  <a:pt x="1396130" y="2953620"/>
                  <a:pt x="1396643" y="2952251"/>
                </a:cubicBezTo>
                <a:cubicBezTo>
                  <a:pt x="1401377" y="2939297"/>
                  <a:pt x="1406117" y="2926344"/>
                  <a:pt x="1410855" y="2913390"/>
                </a:cubicBezTo>
                <a:cubicBezTo>
                  <a:pt x="1414764" y="2902958"/>
                  <a:pt x="1418672" y="2892526"/>
                  <a:pt x="1422580" y="2882095"/>
                </a:cubicBezTo>
                <a:cubicBezTo>
                  <a:pt x="1436202" y="2882095"/>
                  <a:pt x="1449823" y="2882095"/>
                  <a:pt x="1463444" y="2882095"/>
                </a:cubicBezTo>
                <a:cubicBezTo>
                  <a:pt x="1458232" y="2896631"/>
                  <a:pt x="1453021" y="2911166"/>
                  <a:pt x="1447810" y="2925702"/>
                </a:cubicBezTo>
                <a:cubicBezTo>
                  <a:pt x="1445756" y="2931431"/>
                  <a:pt x="1442826" y="2934296"/>
                  <a:pt x="1439018" y="2934296"/>
                </a:cubicBezTo>
                <a:cubicBezTo>
                  <a:pt x="1434519" y="2934296"/>
                  <a:pt x="1429164" y="2933946"/>
                  <a:pt x="1422954" y="2933269"/>
                </a:cubicBezTo>
                <a:cubicBezTo>
                  <a:pt x="1423008" y="2938998"/>
                  <a:pt x="1422183" y="2945664"/>
                  <a:pt x="1420578" y="2953277"/>
                </a:cubicBezTo>
                <a:cubicBezTo>
                  <a:pt x="1419791" y="2957041"/>
                  <a:pt x="1419510" y="2959222"/>
                  <a:pt x="1419762" y="2959819"/>
                </a:cubicBezTo>
                <a:cubicBezTo>
                  <a:pt x="1419984" y="2960501"/>
                  <a:pt x="1421544" y="2960845"/>
                  <a:pt x="1424458" y="2960845"/>
                </a:cubicBezTo>
                <a:cubicBezTo>
                  <a:pt x="1436756" y="2960845"/>
                  <a:pt x="1445414" y="2958563"/>
                  <a:pt x="1450466" y="2954047"/>
                </a:cubicBezTo>
                <a:cubicBezTo>
                  <a:pt x="1456125" y="2949284"/>
                  <a:pt x="1460570" y="2942162"/>
                  <a:pt x="1463874" y="2932756"/>
                </a:cubicBezTo>
                <a:cubicBezTo>
                  <a:pt x="1467993" y="2920700"/>
                  <a:pt x="1472116" y="2908644"/>
                  <a:pt x="1476238" y="2896588"/>
                </a:cubicBezTo>
                <a:cubicBezTo>
                  <a:pt x="1489865" y="2857812"/>
                  <a:pt x="1503492" y="2819035"/>
                  <a:pt x="1517119" y="2780259"/>
                </a:cubicBezTo>
                <a:cubicBezTo>
                  <a:pt x="1522262" y="2765937"/>
                  <a:pt x="1527400" y="2751615"/>
                  <a:pt x="1532538" y="2737293"/>
                </a:cubicBezTo>
                <a:cubicBezTo>
                  <a:pt x="1533019" y="2735925"/>
                  <a:pt x="1533241" y="2735069"/>
                  <a:pt x="1533200" y="2734728"/>
                </a:cubicBezTo>
                <a:cubicBezTo>
                  <a:pt x="1533189" y="2734300"/>
                  <a:pt x="1532734" y="2734087"/>
                  <a:pt x="1531829" y="2734087"/>
                </a:cubicBezTo>
                <a:cubicBezTo>
                  <a:pt x="1524266" y="2734256"/>
                  <a:pt x="1516702" y="2734430"/>
                  <a:pt x="1509137" y="2734599"/>
                </a:cubicBezTo>
                <a:cubicBezTo>
                  <a:pt x="1483513" y="2734599"/>
                  <a:pt x="1457888" y="2734599"/>
                  <a:pt x="1432263" y="2734599"/>
                </a:cubicBezTo>
                <a:cubicBezTo>
                  <a:pt x="1424880" y="2734430"/>
                  <a:pt x="1417499" y="2734256"/>
                  <a:pt x="1410118" y="2734087"/>
                </a:cubicBezTo>
                <a:close/>
                <a:moveTo>
                  <a:pt x="2957471" y="2725365"/>
                </a:moveTo>
                <a:cubicBezTo>
                  <a:pt x="2957100" y="2725365"/>
                  <a:pt x="2956556" y="2725625"/>
                  <a:pt x="2955833" y="2726134"/>
                </a:cubicBezTo>
                <a:cubicBezTo>
                  <a:pt x="2953274" y="2728260"/>
                  <a:pt x="2950741" y="2730425"/>
                  <a:pt x="2948169" y="2732547"/>
                </a:cubicBezTo>
                <a:cubicBezTo>
                  <a:pt x="2947235" y="2733312"/>
                  <a:pt x="2946878" y="2734129"/>
                  <a:pt x="2947086" y="2734984"/>
                </a:cubicBezTo>
                <a:cubicBezTo>
                  <a:pt x="2947210" y="2735497"/>
                  <a:pt x="2947498" y="2736139"/>
                  <a:pt x="2947953" y="2736908"/>
                </a:cubicBezTo>
                <a:cubicBezTo>
                  <a:pt x="2954730" y="2747331"/>
                  <a:pt x="2960482" y="2757612"/>
                  <a:pt x="2965312" y="2767690"/>
                </a:cubicBezTo>
                <a:cubicBezTo>
                  <a:pt x="2966073" y="2769227"/>
                  <a:pt x="2966666" y="2769998"/>
                  <a:pt x="2967098" y="2769998"/>
                </a:cubicBezTo>
                <a:cubicBezTo>
                  <a:pt x="2967422" y="2769998"/>
                  <a:pt x="2967982" y="2769652"/>
                  <a:pt x="2968788" y="2768972"/>
                </a:cubicBezTo>
                <a:cubicBezTo>
                  <a:pt x="2971394" y="2766722"/>
                  <a:pt x="2973954" y="2764427"/>
                  <a:pt x="2976546" y="2762175"/>
                </a:cubicBezTo>
                <a:cubicBezTo>
                  <a:pt x="2977659" y="2761240"/>
                  <a:pt x="2978088" y="2760293"/>
                  <a:pt x="2977850" y="2759353"/>
                </a:cubicBezTo>
                <a:cubicBezTo>
                  <a:pt x="2977742" y="2758925"/>
                  <a:pt x="2977425" y="2758198"/>
                  <a:pt x="2976895" y="2757173"/>
                </a:cubicBezTo>
                <a:cubicBezTo>
                  <a:pt x="2971108" y="2746074"/>
                  <a:pt x="2965294" y="2736001"/>
                  <a:pt x="2959318" y="2727032"/>
                </a:cubicBezTo>
                <a:cubicBezTo>
                  <a:pt x="2958560" y="2725923"/>
                  <a:pt x="2957948" y="2725365"/>
                  <a:pt x="2957471" y="2725365"/>
                </a:cubicBezTo>
                <a:close/>
                <a:moveTo>
                  <a:pt x="2776436" y="2724595"/>
                </a:moveTo>
                <a:cubicBezTo>
                  <a:pt x="2777864" y="2730409"/>
                  <a:pt x="2779238" y="2737165"/>
                  <a:pt x="2780563" y="2744860"/>
                </a:cubicBezTo>
                <a:cubicBezTo>
                  <a:pt x="2781256" y="2748879"/>
                  <a:pt x="2781991" y="2753453"/>
                  <a:pt x="2782766" y="2758583"/>
                </a:cubicBezTo>
                <a:cubicBezTo>
                  <a:pt x="2782923" y="2760123"/>
                  <a:pt x="2783289" y="2762559"/>
                  <a:pt x="2783863" y="2765894"/>
                </a:cubicBezTo>
                <a:cubicBezTo>
                  <a:pt x="2777256" y="2765725"/>
                  <a:pt x="2770650" y="2765550"/>
                  <a:pt x="2764045" y="2765381"/>
                </a:cubicBezTo>
                <a:cubicBezTo>
                  <a:pt x="2763290" y="2765381"/>
                  <a:pt x="2762827" y="2765510"/>
                  <a:pt x="2762652" y="2765766"/>
                </a:cubicBezTo>
                <a:cubicBezTo>
                  <a:pt x="2762477" y="2766022"/>
                  <a:pt x="2762503" y="2766835"/>
                  <a:pt x="2762726" y="2768203"/>
                </a:cubicBezTo>
                <a:cubicBezTo>
                  <a:pt x="2763843" y="2775043"/>
                  <a:pt x="2764960" y="2781883"/>
                  <a:pt x="2766076" y="2788724"/>
                </a:cubicBezTo>
                <a:cubicBezTo>
                  <a:pt x="2766299" y="2790092"/>
                  <a:pt x="2766519" y="2790948"/>
                  <a:pt x="2766740" y="2791289"/>
                </a:cubicBezTo>
                <a:cubicBezTo>
                  <a:pt x="2766974" y="2791716"/>
                  <a:pt x="2767526" y="2791930"/>
                  <a:pt x="2768398" y="2791930"/>
                </a:cubicBezTo>
                <a:cubicBezTo>
                  <a:pt x="2768561" y="2791930"/>
                  <a:pt x="2768916" y="2791930"/>
                  <a:pt x="2769461" y="2791930"/>
                </a:cubicBezTo>
                <a:cubicBezTo>
                  <a:pt x="2771245" y="2791845"/>
                  <a:pt x="2772300" y="2791802"/>
                  <a:pt x="2772628" y="2791802"/>
                </a:cubicBezTo>
                <a:cubicBezTo>
                  <a:pt x="2776741" y="2791633"/>
                  <a:pt x="2781514" y="2791502"/>
                  <a:pt x="2786949" y="2791417"/>
                </a:cubicBezTo>
                <a:cubicBezTo>
                  <a:pt x="2789415" y="2816042"/>
                  <a:pt x="2790420" y="2839174"/>
                  <a:pt x="2789694" y="2860804"/>
                </a:cubicBezTo>
                <a:cubicBezTo>
                  <a:pt x="2789138" y="2876708"/>
                  <a:pt x="2787858" y="2890229"/>
                  <a:pt x="2785652" y="2901334"/>
                </a:cubicBezTo>
                <a:cubicBezTo>
                  <a:pt x="2782989" y="2914239"/>
                  <a:pt x="2778742" y="2926908"/>
                  <a:pt x="2772512" y="2939169"/>
                </a:cubicBezTo>
                <a:cubicBezTo>
                  <a:pt x="2776254" y="2943002"/>
                  <a:pt x="2779783" y="2947649"/>
                  <a:pt x="2783217" y="2953021"/>
                </a:cubicBezTo>
                <a:cubicBezTo>
                  <a:pt x="2785331" y="2956349"/>
                  <a:pt x="2786722" y="2958023"/>
                  <a:pt x="2787421" y="2958023"/>
                </a:cubicBezTo>
                <a:cubicBezTo>
                  <a:pt x="2788236" y="2958023"/>
                  <a:pt x="2789144" y="2956693"/>
                  <a:pt x="2790182" y="2954047"/>
                </a:cubicBezTo>
                <a:cubicBezTo>
                  <a:pt x="2800515" y="2930808"/>
                  <a:pt x="2805893" y="2903215"/>
                  <a:pt x="2807037" y="2871578"/>
                </a:cubicBezTo>
                <a:cubicBezTo>
                  <a:pt x="2807020" y="2871150"/>
                  <a:pt x="2807085" y="2869782"/>
                  <a:pt x="2807249" y="2867474"/>
                </a:cubicBezTo>
                <a:cubicBezTo>
                  <a:pt x="2813786" y="2882174"/>
                  <a:pt x="2820980" y="2895433"/>
                  <a:pt x="2829062" y="2907105"/>
                </a:cubicBezTo>
                <a:cubicBezTo>
                  <a:pt x="2822384" y="2919568"/>
                  <a:pt x="2812060" y="2930725"/>
                  <a:pt x="2797736" y="2940195"/>
                </a:cubicBezTo>
                <a:cubicBezTo>
                  <a:pt x="2801241" y="2943773"/>
                  <a:pt x="2804762" y="2949144"/>
                  <a:pt x="2808425" y="2956227"/>
                </a:cubicBezTo>
                <a:cubicBezTo>
                  <a:pt x="2810279" y="2959899"/>
                  <a:pt x="2811718" y="2961742"/>
                  <a:pt x="2812767" y="2961742"/>
                </a:cubicBezTo>
                <a:cubicBezTo>
                  <a:pt x="2813292" y="2961742"/>
                  <a:pt x="2814596" y="2961047"/>
                  <a:pt x="2816700" y="2959690"/>
                </a:cubicBezTo>
                <a:cubicBezTo>
                  <a:pt x="2828278" y="2950039"/>
                  <a:pt x="2837290" y="2938677"/>
                  <a:pt x="2844106" y="2925959"/>
                </a:cubicBezTo>
                <a:cubicBezTo>
                  <a:pt x="2855145" y="2937988"/>
                  <a:pt x="2867756" y="2948830"/>
                  <a:pt x="2882195" y="2958151"/>
                </a:cubicBezTo>
                <a:cubicBezTo>
                  <a:pt x="2884660" y="2959680"/>
                  <a:pt x="2886263" y="2960460"/>
                  <a:pt x="2887020" y="2960460"/>
                </a:cubicBezTo>
                <a:cubicBezTo>
                  <a:pt x="2887952" y="2960460"/>
                  <a:pt x="2888572" y="2958364"/>
                  <a:pt x="2888910" y="2954175"/>
                </a:cubicBezTo>
                <a:cubicBezTo>
                  <a:pt x="2889448" y="2947764"/>
                  <a:pt x="2890812" y="2941681"/>
                  <a:pt x="2893144" y="2935963"/>
                </a:cubicBezTo>
                <a:cubicBezTo>
                  <a:pt x="2877241" y="2927920"/>
                  <a:pt x="2863681" y="2918022"/>
                  <a:pt x="2852253" y="2906592"/>
                </a:cubicBezTo>
                <a:cubicBezTo>
                  <a:pt x="2857262" y="2890214"/>
                  <a:pt x="2859648" y="2871108"/>
                  <a:pt x="2859825" y="2849389"/>
                </a:cubicBezTo>
                <a:cubicBezTo>
                  <a:pt x="2859892" y="2844003"/>
                  <a:pt x="2860338" y="2840321"/>
                  <a:pt x="2861236" y="2838359"/>
                </a:cubicBezTo>
                <a:cubicBezTo>
                  <a:pt x="2861844" y="2836909"/>
                  <a:pt x="2861983" y="2835410"/>
                  <a:pt x="2861676" y="2833870"/>
                </a:cubicBezTo>
                <a:cubicBezTo>
                  <a:pt x="2861268" y="2831818"/>
                  <a:pt x="2858838" y="2828128"/>
                  <a:pt x="2854350" y="2822840"/>
                </a:cubicBezTo>
                <a:cubicBezTo>
                  <a:pt x="2850375" y="2818155"/>
                  <a:pt x="2847844" y="2815786"/>
                  <a:pt x="2846689" y="2815786"/>
                </a:cubicBezTo>
                <a:cubicBezTo>
                  <a:pt x="2845918" y="2815786"/>
                  <a:pt x="2845070" y="2816219"/>
                  <a:pt x="2844130" y="2817069"/>
                </a:cubicBezTo>
                <a:cubicBezTo>
                  <a:pt x="2843102" y="2817747"/>
                  <a:pt x="2841573" y="2818095"/>
                  <a:pt x="2839535" y="2818095"/>
                </a:cubicBezTo>
                <a:cubicBezTo>
                  <a:pt x="2828270" y="2818095"/>
                  <a:pt x="2817004" y="2818095"/>
                  <a:pt x="2805740" y="2818095"/>
                </a:cubicBezTo>
                <a:cubicBezTo>
                  <a:pt x="2805229" y="2809885"/>
                  <a:pt x="2804453" y="2800994"/>
                  <a:pt x="2803460" y="2791417"/>
                </a:cubicBezTo>
                <a:cubicBezTo>
                  <a:pt x="2815012" y="2791417"/>
                  <a:pt x="2826563" y="2791417"/>
                  <a:pt x="2838115" y="2791417"/>
                </a:cubicBezTo>
                <a:cubicBezTo>
                  <a:pt x="2845695" y="2791587"/>
                  <a:pt x="2853276" y="2791761"/>
                  <a:pt x="2860859" y="2791930"/>
                </a:cubicBezTo>
                <a:cubicBezTo>
                  <a:pt x="2861568" y="2791930"/>
                  <a:pt x="2861976" y="2791802"/>
                  <a:pt x="2862089" y="2791545"/>
                </a:cubicBezTo>
                <a:cubicBezTo>
                  <a:pt x="2862240" y="2791204"/>
                  <a:pt x="2862156" y="2790263"/>
                  <a:pt x="2861844" y="2788724"/>
                </a:cubicBezTo>
                <a:cubicBezTo>
                  <a:pt x="2860458" y="2781883"/>
                  <a:pt x="2859073" y="2775043"/>
                  <a:pt x="2857687" y="2768203"/>
                </a:cubicBezTo>
                <a:cubicBezTo>
                  <a:pt x="2857306" y="2766322"/>
                  <a:pt x="2856576" y="2765381"/>
                  <a:pt x="2855498" y="2765381"/>
                </a:cubicBezTo>
                <a:cubicBezTo>
                  <a:pt x="2848066" y="2765550"/>
                  <a:pt x="2840633" y="2765725"/>
                  <a:pt x="2833199" y="2765894"/>
                </a:cubicBezTo>
                <a:cubicBezTo>
                  <a:pt x="2822280" y="2765894"/>
                  <a:pt x="2811362" y="2765894"/>
                  <a:pt x="2800444" y="2765894"/>
                </a:cubicBezTo>
                <a:cubicBezTo>
                  <a:pt x="2799940" y="2762474"/>
                  <a:pt x="2799433" y="2759054"/>
                  <a:pt x="2798929" y="2755633"/>
                </a:cubicBezTo>
                <a:cubicBezTo>
                  <a:pt x="2797430" y="2745458"/>
                  <a:pt x="2796737" y="2739259"/>
                  <a:pt x="2796875" y="2737036"/>
                </a:cubicBezTo>
                <a:cubicBezTo>
                  <a:pt x="2797113" y="2733275"/>
                  <a:pt x="2797155" y="2731051"/>
                  <a:pt x="2797032" y="2730367"/>
                </a:cubicBezTo>
                <a:cubicBezTo>
                  <a:pt x="2796708" y="2728571"/>
                  <a:pt x="2795512" y="2727370"/>
                  <a:pt x="2793440" y="2726776"/>
                </a:cubicBezTo>
                <a:cubicBezTo>
                  <a:pt x="2787052" y="2725759"/>
                  <a:pt x="2781386" y="2725019"/>
                  <a:pt x="2776436" y="2724595"/>
                </a:cubicBezTo>
                <a:close/>
                <a:moveTo>
                  <a:pt x="2470053" y="2724082"/>
                </a:moveTo>
                <a:cubicBezTo>
                  <a:pt x="2471386" y="2735283"/>
                  <a:pt x="2472342" y="2747639"/>
                  <a:pt x="2472925" y="2761149"/>
                </a:cubicBezTo>
                <a:cubicBezTo>
                  <a:pt x="2473150" y="2766364"/>
                  <a:pt x="2473363" y="2773718"/>
                  <a:pt x="2473552" y="2783209"/>
                </a:cubicBezTo>
                <a:cubicBezTo>
                  <a:pt x="2467599" y="2783039"/>
                  <a:pt x="2461646" y="2782865"/>
                  <a:pt x="2455694" y="2782696"/>
                </a:cubicBezTo>
                <a:cubicBezTo>
                  <a:pt x="2454826" y="2782696"/>
                  <a:pt x="2454289" y="2782825"/>
                  <a:pt x="2454079" y="2783081"/>
                </a:cubicBezTo>
                <a:cubicBezTo>
                  <a:pt x="2453816" y="2783336"/>
                  <a:pt x="2453709" y="2784149"/>
                  <a:pt x="2453757" y="2785517"/>
                </a:cubicBezTo>
                <a:cubicBezTo>
                  <a:pt x="2453980" y="2791930"/>
                  <a:pt x="2454204" y="2798343"/>
                  <a:pt x="2454428" y="2804756"/>
                </a:cubicBezTo>
                <a:cubicBezTo>
                  <a:pt x="2454470" y="2805953"/>
                  <a:pt x="2454578" y="2806723"/>
                  <a:pt x="2454755" y="2807065"/>
                </a:cubicBezTo>
                <a:cubicBezTo>
                  <a:pt x="2454988" y="2807406"/>
                  <a:pt x="2455596" y="2807578"/>
                  <a:pt x="2456583" y="2807578"/>
                </a:cubicBezTo>
                <a:cubicBezTo>
                  <a:pt x="2462309" y="2807408"/>
                  <a:pt x="2468033" y="2807234"/>
                  <a:pt x="2473757" y="2807065"/>
                </a:cubicBezTo>
                <a:cubicBezTo>
                  <a:pt x="2473527" y="2834084"/>
                  <a:pt x="2472034" y="2855727"/>
                  <a:pt x="2469100" y="2871962"/>
                </a:cubicBezTo>
                <a:cubicBezTo>
                  <a:pt x="2463282" y="2903003"/>
                  <a:pt x="2451875" y="2927054"/>
                  <a:pt x="2434434" y="2943658"/>
                </a:cubicBezTo>
                <a:cubicBezTo>
                  <a:pt x="2438413" y="2946803"/>
                  <a:pt x="2441854" y="2951199"/>
                  <a:pt x="2444890" y="2956740"/>
                </a:cubicBezTo>
                <a:cubicBezTo>
                  <a:pt x="2446684" y="2959897"/>
                  <a:pt x="2447914" y="2961486"/>
                  <a:pt x="2448614" y="2961486"/>
                </a:cubicBezTo>
                <a:cubicBezTo>
                  <a:pt x="2449255" y="2961486"/>
                  <a:pt x="2450686" y="2960149"/>
                  <a:pt x="2452945" y="2957510"/>
                </a:cubicBezTo>
                <a:cubicBezTo>
                  <a:pt x="2469058" y="2937399"/>
                  <a:pt x="2479612" y="2911682"/>
                  <a:pt x="2485212" y="2880812"/>
                </a:cubicBezTo>
                <a:cubicBezTo>
                  <a:pt x="2488658" y="2861502"/>
                  <a:pt x="2490300" y="2836906"/>
                  <a:pt x="2490374" y="2807065"/>
                </a:cubicBezTo>
                <a:cubicBezTo>
                  <a:pt x="2495885" y="2807065"/>
                  <a:pt x="2501396" y="2807065"/>
                  <a:pt x="2506908" y="2807065"/>
                </a:cubicBezTo>
                <a:cubicBezTo>
                  <a:pt x="2509472" y="2852638"/>
                  <a:pt x="2510157" y="2889409"/>
                  <a:pt x="2508728" y="2917366"/>
                </a:cubicBezTo>
                <a:cubicBezTo>
                  <a:pt x="2508422" y="2923436"/>
                  <a:pt x="2507748" y="2927674"/>
                  <a:pt x="2506656" y="2930063"/>
                </a:cubicBezTo>
                <a:cubicBezTo>
                  <a:pt x="2505506" y="2932452"/>
                  <a:pt x="2503417" y="2933654"/>
                  <a:pt x="2500360" y="2933654"/>
                </a:cubicBezTo>
                <a:cubicBezTo>
                  <a:pt x="2494651" y="2933654"/>
                  <a:pt x="2488970" y="2932957"/>
                  <a:pt x="2483314" y="2931602"/>
                </a:cubicBezTo>
                <a:cubicBezTo>
                  <a:pt x="2485515" y="2936640"/>
                  <a:pt x="2487123" y="2942676"/>
                  <a:pt x="2488207" y="2949686"/>
                </a:cubicBezTo>
                <a:cubicBezTo>
                  <a:pt x="2488928" y="2953875"/>
                  <a:pt x="2489499" y="2956358"/>
                  <a:pt x="2489946" y="2957125"/>
                </a:cubicBezTo>
                <a:cubicBezTo>
                  <a:pt x="2490514" y="2957978"/>
                  <a:pt x="2492106" y="2958495"/>
                  <a:pt x="2494734" y="2958664"/>
                </a:cubicBezTo>
                <a:cubicBezTo>
                  <a:pt x="2497139" y="2959003"/>
                  <a:pt x="2500787" y="2959177"/>
                  <a:pt x="2505680" y="2959177"/>
                </a:cubicBezTo>
                <a:cubicBezTo>
                  <a:pt x="2512028" y="2959177"/>
                  <a:pt x="2516821" y="2957237"/>
                  <a:pt x="2520108" y="2953406"/>
                </a:cubicBezTo>
                <a:cubicBezTo>
                  <a:pt x="2523882" y="2948985"/>
                  <a:pt x="2525965" y="2941349"/>
                  <a:pt x="2526471" y="2930576"/>
                </a:cubicBezTo>
                <a:cubicBezTo>
                  <a:pt x="2527928" y="2900140"/>
                  <a:pt x="2526958" y="2860206"/>
                  <a:pt x="2523841" y="2810784"/>
                </a:cubicBezTo>
                <a:cubicBezTo>
                  <a:pt x="2523566" y="2806423"/>
                  <a:pt x="2523151" y="2798129"/>
                  <a:pt x="2522598" y="2785902"/>
                </a:cubicBezTo>
                <a:cubicBezTo>
                  <a:pt x="2522463" y="2783764"/>
                  <a:pt x="2521771" y="2782696"/>
                  <a:pt x="2520522" y="2782696"/>
                </a:cubicBezTo>
                <a:cubicBezTo>
                  <a:pt x="2514207" y="2782865"/>
                  <a:pt x="2507891" y="2783039"/>
                  <a:pt x="2501574" y="2783209"/>
                </a:cubicBezTo>
                <a:cubicBezTo>
                  <a:pt x="2497691" y="2783209"/>
                  <a:pt x="2493808" y="2783209"/>
                  <a:pt x="2489926" y="2783209"/>
                </a:cubicBezTo>
                <a:cubicBezTo>
                  <a:pt x="2489689" y="2774060"/>
                  <a:pt x="2489440" y="2766963"/>
                  <a:pt x="2489188" y="2761918"/>
                </a:cubicBezTo>
                <a:cubicBezTo>
                  <a:pt x="2488509" y="2748323"/>
                  <a:pt x="2488338" y="2739644"/>
                  <a:pt x="2488686" y="2735882"/>
                </a:cubicBezTo>
                <a:cubicBezTo>
                  <a:pt x="2489232" y="2731779"/>
                  <a:pt x="2489477" y="2729426"/>
                  <a:pt x="2489447" y="2728828"/>
                </a:cubicBezTo>
                <a:cubicBezTo>
                  <a:pt x="2489364" y="2727203"/>
                  <a:pt x="2488489" y="2726131"/>
                  <a:pt x="2486819" y="2725621"/>
                </a:cubicBezTo>
                <a:cubicBezTo>
                  <a:pt x="2480839" y="2724774"/>
                  <a:pt x="2475252" y="2724252"/>
                  <a:pt x="2470053" y="2724082"/>
                </a:cubicBezTo>
                <a:close/>
                <a:moveTo>
                  <a:pt x="2987140" y="2723569"/>
                </a:moveTo>
                <a:cubicBezTo>
                  <a:pt x="2988092" y="2728443"/>
                  <a:pt x="2988608" y="2733017"/>
                  <a:pt x="2988645" y="2737293"/>
                </a:cubicBezTo>
                <a:cubicBezTo>
                  <a:pt x="2989086" y="2748494"/>
                  <a:pt x="2988982" y="2760383"/>
                  <a:pt x="2988108" y="2772948"/>
                </a:cubicBezTo>
                <a:cubicBezTo>
                  <a:pt x="2983674" y="2772948"/>
                  <a:pt x="2979239" y="2772948"/>
                  <a:pt x="2974805" y="2772948"/>
                </a:cubicBezTo>
                <a:cubicBezTo>
                  <a:pt x="2968436" y="2772779"/>
                  <a:pt x="2962067" y="2772605"/>
                  <a:pt x="2955700" y="2772435"/>
                </a:cubicBezTo>
                <a:cubicBezTo>
                  <a:pt x="2954834" y="2772435"/>
                  <a:pt x="2954326" y="2772564"/>
                  <a:pt x="2954171" y="2772820"/>
                </a:cubicBezTo>
                <a:cubicBezTo>
                  <a:pt x="2954015" y="2773076"/>
                  <a:pt x="2954115" y="2773931"/>
                  <a:pt x="2954467" y="2775385"/>
                </a:cubicBezTo>
                <a:cubicBezTo>
                  <a:pt x="2955946" y="2781499"/>
                  <a:pt x="2957426" y="2787612"/>
                  <a:pt x="2958905" y="2793726"/>
                </a:cubicBezTo>
                <a:cubicBezTo>
                  <a:pt x="2959216" y="2795008"/>
                  <a:pt x="2959493" y="2795821"/>
                  <a:pt x="2959740" y="2796163"/>
                </a:cubicBezTo>
                <a:cubicBezTo>
                  <a:pt x="2960043" y="2796504"/>
                  <a:pt x="2960656" y="2796676"/>
                  <a:pt x="2961585" y="2796676"/>
                </a:cubicBezTo>
                <a:cubicBezTo>
                  <a:pt x="2967922" y="2796464"/>
                  <a:pt x="2974257" y="2796246"/>
                  <a:pt x="2980592" y="2796034"/>
                </a:cubicBezTo>
                <a:cubicBezTo>
                  <a:pt x="2981656" y="2796034"/>
                  <a:pt x="2982720" y="2796034"/>
                  <a:pt x="2983785" y="2796034"/>
                </a:cubicBezTo>
                <a:cubicBezTo>
                  <a:pt x="2986080" y="2805141"/>
                  <a:pt x="2988374" y="2814247"/>
                  <a:pt x="2990668" y="2823353"/>
                </a:cubicBezTo>
                <a:cubicBezTo>
                  <a:pt x="2989757" y="2823353"/>
                  <a:pt x="2988846" y="2823353"/>
                  <a:pt x="2987936" y="2823353"/>
                </a:cubicBezTo>
                <a:cubicBezTo>
                  <a:pt x="2981793" y="2823184"/>
                  <a:pt x="2975651" y="2823010"/>
                  <a:pt x="2969510" y="2822840"/>
                </a:cubicBezTo>
                <a:cubicBezTo>
                  <a:pt x="2968351" y="2822840"/>
                  <a:pt x="2968010" y="2823824"/>
                  <a:pt x="2968488" y="2825790"/>
                </a:cubicBezTo>
                <a:cubicBezTo>
                  <a:pt x="2969992" y="2831989"/>
                  <a:pt x="2971497" y="2838188"/>
                  <a:pt x="2973002" y="2844387"/>
                </a:cubicBezTo>
                <a:cubicBezTo>
                  <a:pt x="2973479" y="2846354"/>
                  <a:pt x="2974303" y="2847337"/>
                  <a:pt x="2975474" y="2847337"/>
                </a:cubicBezTo>
                <a:cubicBezTo>
                  <a:pt x="2981591" y="2847168"/>
                  <a:pt x="2987707" y="2846994"/>
                  <a:pt x="2993823" y="2846824"/>
                </a:cubicBezTo>
                <a:cubicBezTo>
                  <a:pt x="2994742" y="2846824"/>
                  <a:pt x="2995662" y="2846824"/>
                  <a:pt x="2996582" y="2846824"/>
                </a:cubicBezTo>
                <a:cubicBezTo>
                  <a:pt x="2999232" y="2857341"/>
                  <a:pt x="3001881" y="2867858"/>
                  <a:pt x="3004531" y="2878376"/>
                </a:cubicBezTo>
                <a:cubicBezTo>
                  <a:pt x="3002386" y="2878376"/>
                  <a:pt x="3000242" y="2878376"/>
                  <a:pt x="2998097" y="2878376"/>
                </a:cubicBezTo>
                <a:cubicBezTo>
                  <a:pt x="2991046" y="2878164"/>
                  <a:pt x="2983997" y="2877946"/>
                  <a:pt x="2976949" y="2877734"/>
                </a:cubicBezTo>
                <a:cubicBezTo>
                  <a:pt x="2976159" y="2877734"/>
                  <a:pt x="2975684" y="2877864"/>
                  <a:pt x="2975518" y="2878119"/>
                </a:cubicBezTo>
                <a:cubicBezTo>
                  <a:pt x="2975352" y="2878375"/>
                  <a:pt x="2975447" y="2879230"/>
                  <a:pt x="2975796" y="2880684"/>
                </a:cubicBezTo>
                <a:cubicBezTo>
                  <a:pt x="2977378" y="2887268"/>
                  <a:pt x="2978961" y="2893852"/>
                  <a:pt x="2980543" y="2900436"/>
                </a:cubicBezTo>
                <a:cubicBezTo>
                  <a:pt x="2980831" y="2901633"/>
                  <a:pt x="2981100" y="2902403"/>
                  <a:pt x="2981354" y="2902744"/>
                </a:cubicBezTo>
                <a:cubicBezTo>
                  <a:pt x="2981609" y="2903085"/>
                  <a:pt x="2982190" y="2903257"/>
                  <a:pt x="2983102" y="2903257"/>
                </a:cubicBezTo>
                <a:cubicBezTo>
                  <a:pt x="2990127" y="2903088"/>
                  <a:pt x="2997152" y="2902914"/>
                  <a:pt x="3004175" y="2902744"/>
                </a:cubicBezTo>
                <a:cubicBezTo>
                  <a:pt x="3006340" y="2902744"/>
                  <a:pt x="3008506" y="2902744"/>
                  <a:pt x="3010671" y="2902744"/>
                </a:cubicBezTo>
                <a:cubicBezTo>
                  <a:pt x="3012276" y="2909115"/>
                  <a:pt x="3013881" y="2915484"/>
                  <a:pt x="3015486" y="2921855"/>
                </a:cubicBezTo>
                <a:cubicBezTo>
                  <a:pt x="3018644" y="2934851"/>
                  <a:pt x="3021804" y="2947848"/>
                  <a:pt x="3024960" y="2960845"/>
                </a:cubicBezTo>
                <a:cubicBezTo>
                  <a:pt x="3025261" y="2962042"/>
                  <a:pt x="3025541" y="2962812"/>
                  <a:pt x="3025804" y="2963153"/>
                </a:cubicBezTo>
                <a:cubicBezTo>
                  <a:pt x="3026124" y="2963494"/>
                  <a:pt x="3026779" y="2963667"/>
                  <a:pt x="3027770" y="2963667"/>
                </a:cubicBezTo>
                <a:cubicBezTo>
                  <a:pt x="3032613" y="2963667"/>
                  <a:pt x="3037456" y="2963667"/>
                  <a:pt x="3042298" y="2963667"/>
                </a:cubicBezTo>
                <a:cubicBezTo>
                  <a:pt x="3043173" y="2963667"/>
                  <a:pt x="3043693" y="2963537"/>
                  <a:pt x="3043861" y="2963282"/>
                </a:cubicBezTo>
                <a:cubicBezTo>
                  <a:pt x="3044030" y="2963026"/>
                  <a:pt x="3043935" y="2962213"/>
                  <a:pt x="3043580" y="2960845"/>
                </a:cubicBezTo>
                <a:cubicBezTo>
                  <a:pt x="3040097" y="2947848"/>
                  <a:pt x="3036618" y="2934851"/>
                  <a:pt x="3033139" y="2921855"/>
                </a:cubicBezTo>
                <a:cubicBezTo>
                  <a:pt x="3031490" y="2915484"/>
                  <a:pt x="3029841" y="2909115"/>
                  <a:pt x="3028192" y="2902744"/>
                </a:cubicBezTo>
                <a:cubicBezTo>
                  <a:pt x="3031269" y="2902744"/>
                  <a:pt x="3034346" y="2902744"/>
                  <a:pt x="3037423" y="2902744"/>
                </a:cubicBezTo>
                <a:cubicBezTo>
                  <a:pt x="3044477" y="2902914"/>
                  <a:pt x="3051532" y="2903088"/>
                  <a:pt x="3058588" y="2903257"/>
                </a:cubicBezTo>
                <a:cubicBezTo>
                  <a:pt x="3059500" y="2903257"/>
                  <a:pt x="3060013" y="2903107"/>
                  <a:pt x="3060133" y="2902808"/>
                </a:cubicBezTo>
                <a:cubicBezTo>
                  <a:pt x="3060253" y="2902510"/>
                  <a:pt x="3060136" y="2901718"/>
                  <a:pt x="3059788" y="2900436"/>
                </a:cubicBezTo>
                <a:cubicBezTo>
                  <a:pt x="3058001" y="2893852"/>
                  <a:pt x="3056213" y="2887268"/>
                  <a:pt x="3054426" y="2880684"/>
                </a:cubicBezTo>
                <a:cubicBezTo>
                  <a:pt x="3054078" y="2879401"/>
                  <a:pt x="3053774" y="2878589"/>
                  <a:pt x="3053510" y="2878247"/>
                </a:cubicBezTo>
                <a:cubicBezTo>
                  <a:pt x="3053190" y="2877906"/>
                  <a:pt x="3052581" y="2877734"/>
                  <a:pt x="3051679" y="2877734"/>
                </a:cubicBezTo>
                <a:cubicBezTo>
                  <a:pt x="3044796" y="2877946"/>
                  <a:pt x="3037912" y="2878164"/>
                  <a:pt x="3031027" y="2878376"/>
                </a:cubicBezTo>
                <a:cubicBezTo>
                  <a:pt x="3027980" y="2878376"/>
                  <a:pt x="3024932" y="2878376"/>
                  <a:pt x="3021885" y="2878376"/>
                </a:cubicBezTo>
                <a:cubicBezTo>
                  <a:pt x="3019162" y="2867858"/>
                  <a:pt x="3016440" y="2857341"/>
                  <a:pt x="3013718" y="2846824"/>
                </a:cubicBezTo>
                <a:cubicBezTo>
                  <a:pt x="3015140" y="2846824"/>
                  <a:pt x="3016560" y="2846824"/>
                  <a:pt x="3017982" y="2846824"/>
                </a:cubicBezTo>
                <a:cubicBezTo>
                  <a:pt x="3024185" y="2846994"/>
                  <a:pt x="3030389" y="2847168"/>
                  <a:pt x="3036594" y="2847337"/>
                </a:cubicBezTo>
                <a:cubicBezTo>
                  <a:pt x="3037485" y="2847337"/>
                  <a:pt x="3037987" y="2847187"/>
                  <a:pt x="3038103" y="2846888"/>
                </a:cubicBezTo>
                <a:cubicBezTo>
                  <a:pt x="3038220" y="2846590"/>
                  <a:pt x="3038092" y="2845755"/>
                  <a:pt x="3037724" y="2844387"/>
                </a:cubicBezTo>
                <a:cubicBezTo>
                  <a:pt x="3036058" y="2838188"/>
                  <a:pt x="3034392" y="2831989"/>
                  <a:pt x="3032726" y="2825790"/>
                </a:cubicBezTo>
                <a:cubicBezTo>
                  <a:pt x="3032382" y="2824507"/>
                  <a:pt x="3032081" y="2823694"/>
                  <a:pt x="3031822" y="2823353"/>
                </a:cubicBezTo>
                <a:cubicBezTo>
                  <a:pt x="3031509" y="2823012"/>
                  <a:pt x="3030912" y="2822840"/>
                  <a:pt x="3030029" y="2822840"/>
                </a:cubicBezTo>
                <a:cubicBezTo>
                  <a:pt x="3023976" y="2823009"/>
                  <a:pt x="3017922" y="2823184"/>
                  <a:pt x="3011866" y="2823353"/>
                </a:cubicBezTo>
                <a:cubicBezTo>
                  <a:pt x="3010459" y="2823353"/>
                  <a:pt x="3009051" y="2823353"/>
                  <a:pt x="3007643" y="2823353"/>
                </a:cubicBezTo>
                <a:cubicBezTo>
                  <a:pt x="3005286" y="2814247"/>
                  <a:pt x="3002929" y="2805141"/>
                  <a:pt x="3000572" y="2796034"/>
                </a:cubicBezTo>
                <a:cubicBezTo>
                  <a:pt x="3003084" y="2796034"/>
                  <a:pt x="3005595" y="2796034"/>
                  <a:pt x="3008106" y="2796034"/>
                </a:cubicBezTo>
                <a:cubicBezTo>
                  <a:pt x="3014660" y="2796246"/>
                  <a:pt x="3021214" y="2796464"/>
                  <a:pt x="3027769" y="2796676"/>
                </a:cubicBezTo>
                <a:cubicBezTo>
                  <a:pt x="3028861" y="2796676"/>
                  <a:pt x="3029141" y="2795693"/>
                  <a:pt x="3028609" y="2793726"/>
                </a:cubicBezTo>
                <a:cubicBezTo>
                  <a:pt x="3026954" y="2787612"/>
                  <a:pt x="3025300" y="2781499"/>
                  <a:pt x="3023646" y="2775385"/>
                </a:cubicBezTo>
                <a:cubicBezTo>
                  <a:pt x="3023114" y="2773418"/>
                  <a:pt x="3022308" y="2772435"/>
                  <a:pt x="3021226" y="2772435"/>
                </a:cubicBezTo>
                <a:cubicBezTo>
                  <a:pt x="3015676" y="2772605"/>
                  <a:pt x="3010126" y="2772779"/>
                  <a:pt x="3004574" y="2772948"/>
                </a:cubicBezTo>
                <a:cubicBezTo>
                  <a:pt x="3005221" y="2763374"/>
                  <a:pt x="3005544" y="2755248"/>
                  <a:pt x="3005714" y="2748579"/>
                </a:cubicBezTo>
                <a:cubicBezTo>
                  <a:pt x="3005906" y="2743621"/>
                  <a:pt x="3006210" y="2740540"/>
                  <a:pt x="3006696" y="2739345"/>
                </a:cubicBezTo>
                <a:cubicBezTo>
                  <a:pt x="3007366" y="2737639"/>
                  <a:pt x="3007515" y="2736138"/>
                  <a:pt x="3007171" y="2734856"/>
                </a:cubicBezTo>
                <a:cubicBezTo>
                  <a:pt x="3006781" y="2733402"/>
                  <a:pt x="3005746" y="2732200"/>
                  <a:pt x="3004056" y="2731265"/>
                </a:cubicBezTo>
                <a:cubicBezTo>
                  <a:pt x="2999286" y="2728375"/>
                  <a:pt x="2993663" y="2725778"/>
                  <a:pt x="2987140" y="2723569"/>
                </a:cubicBezTo>
                <a:close/>
                <a:moveTo>
                  <a:pt x="2067102" y="2723569"/>
                </a:moveTo>
                <a:cubicBezTo>
                  <a:pt x="2066780" y="2732804"/>
                  <a:pt x="2065621" y="2745245"/>
                  <a:pt x="2063634" y="2760892"/>
                </a:cubicBezTo>
                <a:cubicBezTo>
                  <a:pt x="2063053" y="2765466"/>
                  <a:pt x="2062472" y="2770041"/>
                  <a:pt x="2061891" y="2774615"/>
                </a:cubicBezTo>
                <a:cubicBezTo>
                  <a:pt x="2061160" y="2774615"/>
                  <a:pt x="2060430" y="2774615"/>
                  <a:pt x="2059699" y="2774615"/>
                </a:cubicBezTo>
                <a:cubicBezTo>
                  <a:pt x="2054478" y="2774404"/>
                  <a:pt x="2049258" y="2774186"/>
                  <a:pt x="2044038" y="2773974"/>
                </a:cubicBezTo>
                <a:cubicBezTo>
                  <a:pt x="2043335" y="2773974"/>
                  <a:pt x="2042859" y="2774104"/>
                  <a:pt x="2042607" y="2774359"/>
                </a:cubicBezTo>
                <a:cubicBezTo>
                  <a:pt x="2042343" y="2774700"/>
                  <a:pt x="2042109" y="2775642"/>
                  <a:pt x="2041901" y="2777181"/>
                </a:cubicBezTo>
                <a:cubicBezTo>
                  <a:pt x="2041034" y="2783594"/>
                  <a:pt x="2040168" y="2790006"/>
                  <a:pt x="2039301" y="2796419"/>
                </a:cubicBezTo>
                <a:cubicBezTo>
                  <a:pt x="2039047" y="2798300"/>
                  <a:pt x="2039494" y="2799241"/>
                  <a:pt x="2040642" y="2799241"/>
                </a:cubicBezTo>
                <a:cubicBezTo>
                  <a:pt x="2045967" y="2799071"/>
                  <a:pt x="2051291" y="2798897"/>
                  <a:pt x="2056615" y="2798728"/>
                </a:cubicBezTo>
                <a:cubicBezTo>
                  <a:pt x="2057353" y="2798728"/>
                  <a:pt x="2058091" y="2798728"/>
                  <a:pt x="2058829" y="2798728"/>
                </a:cubicBezTo>
                <a:cubicBezTo>
                  <a:pt x="2056673" y="2815701"/>
                  <a:pt x="2054518" y="2832673"/>
                  <a:pt x="2052362" y="2849646"/>
                </a:cubicBezTo>
                <a:cubicBezTo>
                  <a:pt x="2050415" y="2850452"/>
                  <a:pt x="2048474" y="2851277"/>
                  <a:pt x="2046524" y="2852083"/>
                </a:cubicBezTo>
                <a:cubicBezTo>
                  <a:pt x="2041267" y="2854205"/>
                  <a:pt x="2035855" y="2855899"/>
                  <a:pt x="2030265" y="2857085"/>
                </a:cubicBezTo>
                <a:cubicBezTo>
                  <a:pt x="2029714" y="2866576"/>
                  <a:pt x="2029504" y="2874870"/>
                  <a:pt x="2029692" y="2881967"/>
                </a:cubicBezTo>
                <a:cubicBezTo>
                  <a:pt x="2029668" y="2884275"/>
                  <a:pt x="2030246" y="2885430"/>
                  <a:pt x="2031434" y="2885430"/>
                </a:cubicBezTo>
                <a:cubicBezTo>
                  <a:pt x="2032453" y="2885430"/>
                  <a:pt x="2033450" y="2884912"/>
                  <a:pt x="2034439" y="2883890"/>
                </a:cubicBezTo>
                <a:cubicBezTo>
                  <a:pt x="2035632" y="2882613"/>
                  <a:pt x="2037841" y="2881186"/>
                  <a:pt x="2041097" y="2879658"/>
                </a:cubicBezTo>
                <a:cubicBezTo>
                  <a:pt x="2041933" y="2879319"/>
                  <a:pt x="2044569" y="2878061"/>
                  <a:pt x="2049023" y="2875939"/>
                </a:cubicBezTo>
                <a:cubicBezTo>
                  <a:pt x="2046922" y="2892484"/>
                  <a:pt x="2044821" y="2909029"/>
                  <a:pt x="2042720" y="2925574"/>
                </a:cubicBezTo>
                <a:cubicBezTo>
                  <a:pt x="2042264" y="2929165"/>
                  <a:pt x="2041603" y="2931691"/>
                  <a:pt x="2040721" y="2933141"/>
                </a:cubicBezTo>
                <a:cubicBezTo>
                  <a:pt x="2039758" y="2934762"/>
                  <a:pt x="2038159" y="2935578"/>
                  <a:pt x="2035908" y="2935578"/>
                </a:cubicBezTo>
                <a:cubicBezTo>
                  <a:pt x="2030368" y="2935578"/>
                  <a:pt x="2026218" y="2935316"/>
                  <a:pt x="2023458" y="2934809"/>
                </a:cubicBezTo>
                <a:cubicBezTo>
                  <a:pt x="2024520" y="2939936"/>
                  <a:pt x="2025128" y="2946224"/>
                  <a:pt x="2025378" y="2953662"/>
                </a:cubicBezTo>
                <a:cubicBezTo>
                  <a:pt x="2025468" y="2957424"/>
                  <a:pt x="2025712" y="2959693"/>
                  <a:pt x="2026140" y="2960460"/>
                </a:cubicBezTo>
                <a:cubicBezTo>
                  <a:pt x="2026626" y="2961227"/>
                  <a:pt x="2028348" y="2961614"/>
                  <a:pt x="2031322" y="2961614"/>
                </a:cubicBezTo>
                <a:cubicBezTo>
                  <a:pt x="2040857" y="2961361"/>
                  <a:pt x="2047520" y="2959418"/>
                  <a:pt x="2051353" y="2955843"/>
                </a:cubicBezTo>
                <a:cubicBezTo>
                  <a:pt x="2055710" y="2951763"/>
                  <a:pt x="2058655" y="2942974"/>
                  <a:pt x="2060266" y="2929550"/>
                </a:cubicBezTo>
                <a:cubicBezTo>
                  <a:pt x="2062184" y="2912107"/>
                  <a:pt x="2064112" y="2894664"/>
                  <a:pt x="2066037" y="2877221"/>
                </a:cubicBezTo>
                <a:cubicBezTo>
                  <a:pt x="2066458" y="2873715"/>
                  <a:pt x="2066880" y="2870210"/>
                  <a:pt x="2067301" y="2866704"/>
                </a:cubicBezTo>
                <a:cubicBezTo>
                  <a:pt x="2070836" y="2864923"/>
                  <a:pt x="2074817" y="2862626"/>
                  <a:pt x="2079294" y="2859906"/>
                </a:cubicBezTo>
                <a:cubicBezTo>
                  <a:pt x="2081764" y="2858464"/>
                  <a:pt x="2083258" y="2857296"/>
                  <a:pt x="2083807" y="2856443"/>
                </a:cubicBezTo>
                <a:cubicBezTo>
                  <a:pt x="2084375" y="2855419"/>
                  <a:pt x="2084902" y="2852724"/>
                  <a:pt x="2085398" y="2848363"/>
                </a:cubicBezTo>
                <a:cubicBezTo>
                  <a:pt x="2086030" y="2842805"/>
                  <a:pt x="2086978" y="2837118"/>
                  <a:pt x="2088253" y="2831305"/>
                </a:cubicBezTo>
                <a:cubicBezTo>
                  <a:pt x="2083008" y="2834877"/>
                  <a:pt x="2077057" y="2838344"/>
                  <a:pt x="2070322" y="2841566"/>
                </a:cubicBezTo>
                <a:cubicBezTo>
                  <a:pt x="2072038" y="2827287"/>
                  <a:pt x="2073754" y="2813007"/>
                  <a:pt x="2075470" y="2798728"/>
                </a:cubicBezTo>
                <a:cubicBezTo>
                  <a:pt x="2080150" y="2798897"/>
                  <a:pt x="2084831" y="2799071"/>
                  <a:pt x="2089512" y="2799241"/>
                </a:cubicBezTo>
                <a:cubicBezTo>
                  <a:pt x="2090606" y="2799241"/>
                  <a:pt x="2091259" y="2798300"/>
                  <a:pt x="2091473" y="2796419"/>
                </a:cubicBezTo>
                <a:cubicBezTo>
                  <a:pt x="2092203" y="2790006"/>
                  <a:pt x="2092932" y="2783594"/>
                  <a:pt x="2093661" y="2777181"/>
                </a:cubicBezTo>
                <a:cubicBezTo>
                  <a:pt x="2093817" y="2775813"/>
                  <a:pt x="2093861" y="2774957"/>
                  <a:pt x="2093791" y="2774615"/>
                </a:cubicBezTo>
                <a:cubicBezTo>
                  <a:pt x="2093676" y="2774188"/>
                  <a:pt x="2093215" y="2773974"/>
                  <a:pt x="2092403" y="2773974"/>
                </a:cubicBezTo>
                <a:cubicBezTo>
                  <a:pt x="2087726" y="2774186"/>
                  <a:pt x="2083048" y="2774404"/>
                  <a:pt x="2078368" y="2774615"/>
                </a:cubicBezTo>
                <a:cubicBezTo>
                  <a:pt x="2078939" y="2769870"/>
                  <a:pt x="2079509" y="2765124"/>
                  <a:pt x="2080079" y="2760379"/>
                </a:cubicBezTo>
                <a:cubicBezTo>
                  <a:pt x="2081950" y="2744817"/>
                  <a:pt x="2083338" y="2735880"/>
                  <a:pt x="2084258" y="2733573"/>
                </a:cubicBezTo>
                <a:cubicBezTo>
                  <a:pt x="2085252" y="2731096"/>
                  <a:pt x="2085811" y="2729255"/>
                  <a:pt x="2085954" y="2728058"/>
                </a:cubicBezTo>
                <a:cubicBezTo>
                  <a:pt x="2086127" y="2726605"/>
                  <a:pt x="2085355" y="2725747"/>
                  <a:pt x="2083636" y="2725493"/>
                </a:cubicBezTo>
                <a:cubicBezTo>
                  <a:pt x="2078670" y="2724476"/>
                  <a:pt x="2073162" y="2723824"/>
                  <a:pt x="2067102" y="2723569"/>
                </a:cubicBezTo>
                <a:close/>
                <a:moveTo>
                  <a:pt x="1657102" y="2723569"/>
                </a:moveTo>
                <a:cubicBezTo>
                  <a:pt x="1656020" y="2729299"/>
                  <a:pt x="1654102" y="2736993"/>
                  <a:pt x="1651363" y="2746655"/>
                </a:cubicBezTo>
                <a:cubicBezTo>
                  <a:pt x="1651256" y="2746655"/>
                  <a:pt x="1651149" y="2746655"/>
                  <a:pt x="1651042" y="2746655"/>
                </a:cubicBezTo>
                <a:cubicBezTo>
                  <a:pt x="1645210" y="2746486"/>
                  <a:pt x="1639379" y="2746312"/>
                  <a:pt x="1633549" y="2746142"/>
                </a:cubicBezTo>
                <a:cubicBezTo>
                  <a:pt x="1632693" y="2746142"/>
                  <a:pt x="1632120" y="2746272"/>
                  <a:pt x="1631826" y="2746527"/>
                </a:cubicBezTo>
                <a:cubicBezTo>
                  <a:pt x="1631532" y="2746783"/>
                  <a:pt x="1631162" y="2747639"/>
                  <a:pt x="1630714" y="2749092"/>
                </a:cubicBezTo>
                <a:cubicBezTo>
                  <a:pt x="1629117" y="2754265"/>
                  <a:pt x="1627521" y="2759438"/>
                  <a:pt x="1625925" y="2764611"/>
                </a:cubicBezTo>
                <a:cubicBezTo>
                  <a:pt x="1625556" y="2765809"/>
                  <a:pt x="1625398" y="2766578"/>
                  <a:pt x="1625456" y="2766920"/>
                </a:cubicBezTo>
                <a:cubicBezTo>
                  <a:pt x="1625568" y="2767261"/>
                  <a:pt x="1626080" y="2767433"/>
                  <a:pt x="1626997" y="2767433"/>
                </a:cubicBezTo>
                <a:cubicBezTo>
                  <a:pt x="1632984" y="2767264"/>
                  <a:pt x="1638970" y="2767090"/>
                  <a:pt x="1644956" y="2766920"/>
                </a:cubicBezTo>
                <a:cubicBezTo>
                  <a:pt x="1645064" y="2766920"/>
                  <a:pt x="1645171" y="2766920"/>
                  <a:pt x="1645279" y="2766920"/>
                </a:cubicBezTo>
                <a:cubicBezTo>
                  <a:pt x="1643803" y="2771837"/>
                  <a:pt x="1642327" y="2776753"/>
                  <a:pt x="1640851" y="2781670"/>
                </a:cubicBezTo>
                <a:cubicBezTo>
                  <a:pt x="1640444" y="2781670"/>
                  <a:pt x="1640037" y="2781670"/>
                  <a:pt x="1639630" y="2781670"/>
                </a:cubicBezTo>
                <a:cubicBezTo>
                  <a:pt x="1631921" y="2781500"/>
                  <a:pt x="1624214" y="2781326"/>
                  <a:pt x="1616507" y="2781157"/>
                </a:cubicBezTo>
                <a:cubicBezTo>
                  <a:pt x="1615693" y="2781157"/>
                  <a:pt x="1615138" y="2781286"/>
                  <a:pt x="1614841" y="2781541"/>
                </a:cubicBezTo>
                <a:cubicBezTo>
                  <a:pt x="1614543" y="2781797"/>
                  <a:pt x="1614183" y="2782610"/>
                  <a:pt x="1613757" y="2783978"/>
                </a:cubicBezTo>
                <a:cubicBezTo>
                  <a:pt x="1612121" y="2789237"/>
                  <a:pt x="1610486" y="2794495"/>
                  <a:pt x="1608850" y="2799754"/>
                </a:cubicBezTo>
                <a:cubicBezTo>
                  <a:pt x="1608451" y="2801036"/>
                  <a:pt x="1608278" y="2801849"/>
                  <a:pt x="1608338" y="2802191"/>
                </a:cubicBezTo>
                <a:cubicBezTo>
                  <a:pt x="1608397" y="2802532"/>
                  <a:pt x="1608890" y="2802704"/>
                  <a:pt x="1609821" y="2802704"/>
                </a:cubicBezTo>
                <a:cubicBezTo>
                  <a:pt x="1617701" y="2802535"/>
                  <a:pt x="1625581" y="2802360"/>
                  <a:pt x="1633459" y="2802191"/>
                </a:cubicBezTo>
                <a:cubicBezTo>
                  <a:pt x="1633870" y="2802191"/>
                  <a:pt x="1634280" y="2802191"/>
                  <a:pt x="1634691" y="2802191"/>
                </a:cubicBezTo>
                <a:cubicBezTo>
                  <a:pt x="1633150" y="2807321"/>
                  <a:pt x="1631610" y="2812451"/>
                  <a:pt x="1630070" y="2817582"/>
                </a:cubicBezTo>
                <a:cubicBezTo>
                  <a:pt x="1629161" y="2817582"/>
                  <a:pt x="1628253" y="2817582"/>
                  <a:pt x="1627344" y="2817582"/>
                </a:cubicBezTo>
                <a:cubicBezTo>
                  <a:pt x="1622439" y="2817412"/>
                  <a:pt x="1617535" y="2817238"/>
                  <a:pt x="1612632" y="2817069"/>
                </a:cubicBezTo>
                <a:cubicBezTo>
                  <a:pt x="1611805" y="2817069"/>
                  <a:pt x="1611244" y="2817198"/>
                  <a:pt x="1610944" y="2817453"/>
                </a:cubicBezTo>
                <a:cubicBezTo>
                  <a:pt x="1610617" y="2817794"/>
                  <a:pt x="1610244" y="2818651"/>
                  <a:pt x="1609823" y="2820019"/>
                </a:cubicBezTo>
                <a:cubicBezTo>
                  <a:pt x="1608281" y="2825021"/>
                  <a:pt x="1606740" y="2830023"/>
                  <a:pt x="1605199" y="2835025"/>
                </a:cubicBezTo>
                <a:cubicBezTo>
                  <a:pt x="1604804" y="2836307"/>
                  <a:pt x="1604622" y="2837162"/>
                  <a:pt x="1604658" y="2837590"/>
                </a:cubicBezTo>
                <a:cubicBezTo>
                  <a:pt x="1604777" y="2837931"/>
                  <a:pt x="1605278" y="2838103"/>
                  <a:pt x="1606166" y="2838103"/>
                </a:cubicBezTo>
                <a:cubicBezTo>
                  <a:pt x="1611217" y="2837933"/>
                  <a:pt x="1616266" y="2837759"/>
                  <a:pt x="1621315" y="2837590"/>
                </a:cubicBezTo>
                <a:cubicBezTo>
                  <a:pt x="1622231" y="2837590"/>
                  <a:pt x="1623148" y="2837590"/>
                  <a:pt x="1624064" y="2837590"/>
                </a:cubicBezTo>
                <a:cubicBezTo>
                  <a:pt x="1622639" y="2842335"/>
                  <a:pt x="1621214" y="2847081"/>
                  <a:pt x="1619790" y="2851826"/>
                </a:cubicBezTo>
                <a:cubicBezTo>
                  <a:pt x="1619538" y="2851826"/>
                  <a:pt x="1619287" y="2851826"/>
                  <a:pt x="1619036" y="2851826"/>
                </a:cubicBezTo>
                <a:cubicBezTo>
                  <a:pt x="1612638" y="2851657"/>
                  <a:pt x="1606241" y="2851482"/>
                  <a:pt x="1599845" y="2851313"/>
                </a:cubicBezTo>
                <a:cubicBezTo>
                  <a:pt x="1599063" y="2851313"/>
                  <a:pt x="1598522" y="2851443"/>
                  <a:pt x="1598219" y="2851698"/>
                </a:cubicBezTo>
                <a:cubicBezTo>
                  <a:pt x="1597915" y="2851954"/>
                  <a:pt x="1597553" y="2852767"/>
                  <a:pt x="1597131" y="2854135"/>
                </a:cubicBezTo>
                <a:cubicBezTo>
                  <a:pt x="1595532" y="2859308"/>
                  <a:pt x="1593934" y="2864481"/>
                  <a:pt x="1592335" y="2869654"/>
                </a:cubicBezTo>
                <a:cubicBezTo>
                  <a:pt x="1591965" y="2870851"/>
                  <a:pt x="1591810" y="2871621"/>
                  <a:pt x="1591875" y="2871962"/>
                </a:cubicBezTo>
                <a:cubicBezTo>
                  <a:pt x="1591940" y="2872304"/>
                  <a:pt x="1592420" y="2872476"/>
                  <a:pt x="1593321" y="2872476"/>
                </a:cubicBezTo>
                <a:cubicBezTo>
                  <a:pt x="1599877" y="2872306"/>
                  <a:pt x="1606431" y="2872132"/>
                  <a:pt x="1612985" y="2871962"/>
                </a:cubicBezTo>
                <a:cubicBezTo>
                  <a:pt x="1613238" y="2871962"/>
                  <a:pt x="1613491" y="2871962"/>
                  <a:pt x="1613745" y="2871962"/>
                </a:cubicBezTo>
                <a:cubicBezTo>
                  <a:pt x="1612294" y="2876794"/>
                  <a:pt x="1610844" y="2881625"/>
                  <a:pt x="1609394" y="2886456"/>
                </a:cubicBezTo>
                <a:cubicBezTo>
                  <a:pt x="1607808" y="2886456"/>
                  <a:pt x="1606223" y="2886456"/>
                  <a:pt x="1604638" y="2886456"/>
                </a:cubicBezTo>
                <a:cubicBezTo>
                  <a:pt x="1597500" y="2886286"/>
                  <a:pt x="1590363" y="2886112"/>
                  <a:pt x="1583226" y="2885943"/>
                </a:cubicBezTo>
                <a:cubicBezTo>
                  <a:pt x="1582377" y="2885943"/>
                  <a:pt x="1581808" y="2886093"/>
                  <a:pt x="1581516" y="2886391"/>
                </a:cubicBezTo>
                <a:cubicBezTo>
                  <a:pt x="1581224" y="2886690"/>
                  <a:pt x="1580879" y="2887482"/>
                  <a:pt x="1580480" y="2888764"/>
                </a:cubicBezTo>
                <a:cubicBezTo>
                  <a:pt x="1578816" y="2894108"/>
                  <a:pt x="1577152" y="2899452"/>
                  <a:pt x="1575488" y="2904797"/>
                </a:cubicBezTo>
                <a:cubicBezTo>
                  <a:pt x="1574929" y="2906592"/>
                  <a:pt x="1575278" y="2907490"/>
                  <a:pt x="1576534" y="2907490"/>
                </a:cubicBezTo>
                <a:cubicBezTo>
                  <a:pt x="1583810" y="2907405"/>
                  <a:pt x="1591086" y="2907318"/>
                  <a:pt x="1598361" y="2907233"/>
                </a:cubicBezTo>
                <a:cubicBezTo>
                  <a:pt x="1599902" y="2907233"/>
                  <a:pt x="1601444" y="2907233"/>
                  <a:pt x="1602985" y="2907233"/>
                </a:cubicBezTo>
                <a:cubicBezTo>
                  <a:pt x="1601143" y="2913176"/>
                  <a:pt x="1599302" y="2919119"/>
                  <a:pt x="1597459" y="2925061"/>
                </a:cubicBezTo>
                <a:cubicBezTo>
                  <a:pt x="1597074" y="2926343"/>
                  <a:pt x="1596927" y="2927114"/>
                  <a:pt x="1597024" y="2927370"/>
                </a:cubicBezTo>
                <a:cubicBezTo>
                  <a:pt x="1597071" y="2927797"/>
                  <a:pt x="1597551" y="2928011"/>
                  <a:pt x="1598472" y="2928011"/>
                </a:cubicBezTo>
                <a:cubicBezTo>
                  <a:pt x="1602586" y="2928011"/>
                  <a:pt x="1606701" y="2928011"/>
                  <a:pt x="1610816" y="2928011"/>
                </a:cubicBezTo>
                <a:cubicBezTo>
                  <a:pt x="1611794" y="2928011"/>
                  <a:pt x="1612441" y="2927860"/>
                  <a:pt x="1612760" y="2927562"/>
                </a:cubicBezTo>
                <a:cubicBezTo>
                  <a:pt x="1613080" y="2927264"/>
                  <a:pt x="1613438" y="2926429"/>
                  <a:pt x="1613841" y="2925061"/>
                </a:cubicBezTo>
                <a:cubicBezTo>
                  <a:pt x="1613866" y="2924975"/>
                  <a:pt x="1614265" y="2923522"/>
                  <a:pt x="1615036" y="2920700"/>
                </a:cubicBezTo>
                <a:cubicBezTo>
                  <a:pt x="1616178" y="2916425"/>
                  <a:pt x="1617414" y="2911936"/>
                  <a:pt x="1618739" y="2907233"/>
                </a:cubicBezTo>
                <a:cubicBezTo>
                  <a:pt x="1623705" y="2907233"/>
                  <a:pt x="1628671" y="2907233"/>
                  <a:pt x="1633637" y="2907233"/>
                </a:cubicBezTo>
                <a:cubicBezTo>
                  <a:pt x="1640862" y="2907318"/>
                  <a:pt x="1648087" y="2907405"/>
                  <a:pt x="1655313" y="2907490"/>
                </a:cubicBezTo>
                <a:cubicBezTo>
                  <a:pt x="1656455" y="2907490"/>
                  <a:pt x="1657276" y="2906592"/>
                  <a:pt x="1657778" y="2904797"/>
                </a:cubicBezTo>
                <a:cubicBezTo>
                  <a:pt x="1659269" y="2899452"/>
                  <a:pt x="1660760" y="2894108"/>
                  <a:pt x="1662252" y="2888764"/>
                </a:cubicBezTo>
                <a:cubicBezTo>
                  <a:pt x="1662776" y="2886883"/>
                  <a:pt x="1662473" y="2885943"/>
                  <a:pt x="1661341" y="2885943"/>
                </a:cubicBezTo>
                <a:cubicBezTo>
                  <a:pt x="1654104" y="2886112"/>
                  <a:pt x="1646866" y="2886286"/>
                  <a:pt x="1639627" y="2886456"/>
                </a:cubicBezTo>
                <a:cubicBezTo>
                  <a:pt x="1634701" y="2886456"/>
                  <a:pt x="1629776" y="2886456"/>
                  <a:pt x="1624850" y="2886456"/>
                </a:cubicBezTo>
                <a:cubicBezTo>
                  <a:pt x="1626271" y="2881625"/>
                  <a:pt x="1627691" y="2876794"/>
                  <a:pt x="1629112" y="2871962"/>
                </a:cubicBezTo>
                <a:cubicBezTo>
                  <a:pt x="1632799" y="2871962"/>
                  <a:pt x="1636486" y="2871962"/>
                  <a:pt x="1640174" y="2871962"/>
                </a:cubicBezTo>
                <a:cubicBezTo>
                  <a:pt x="1646626" y="2872132"/>
                  <a:pt x="1653080" y="2872306"/>
                  <a:pt x="1659534" y="2872476"/>
                </a:cubicBezTo>
                <a:cubicBezTo>
                  <a:pt x="1660435" y="2872476"/>
                  <a:pt x="1661025" y="2872325"/>
                  <a:pt x="1661307" y="2872027"/>
                </a:cubicBezTo>
                <a:cubicBezTo>
                  <a:pt x="1661590" y="2871729"/>
                  <a:pt x="1661909" y="2870936"/>
                  <a:pt x="1662270" y="2869654"/>
                </a:cubicBezTo>
                <a:cubicBezTo>
                  <a:pt x="1663724" y="2864481"/>
                  <a:pt x="1665179" y="2859308"/>
                  <a:pt x="1666634" y="2854135"/>
                </a:cubicBezTo>
                <a:cubicBezTo>
                  <a:pt x="1666970" y="2852938"/>
                  <a:pt x="1667104" y="2852168"/>
                  <a:pt x="1667031" y="2851826"/>
                </a:cubicBezTo>
                <a:cubicBezTo>
                  <a:pt x="1666958" y="2851485"/>
                  <a:pt x="1666450" y="2851313"/>
                  <a:pt x="1665501" y="2851313"/>
                </a:cubicBezTo>
                <a:cubicBezTo>
                  <a:pt x="1659004" y="2851482"/>
                  <a:pt x="1652506" y="2851657"/>
                  <a:pt x="1646007" y="2851826"/>
                </a:cubicBezTo>
                <a:cubicBezTo>
                  <a:pt x="1642350" y="2851826"/>
                  <a:pt x="1638692" y="2851826"/>
                  <a:pt x="1635034" y="2851826"/>
                </a:cubicBezTo>
                <a:cubicBezTo>
                  <a:pt x="1636430" y="2847081"/>
                  <a:pt x="1637826" y="2842335"/>
                  <a:pt x="1639221" y="2837590"/>
                </a:cubicBezTo>
                <a:cubicBezTo>
                  <a:pt x="1641331" y="2837590"/>
                  <a:pt x="1643441" y="2837590"/>
                  <a:pt x="1645551" y="2837590"/>
                </a:cubicBezTo>
                <a:cubicBezTo>
                  <a:pt x="1652470" y="2837759"/>
                  <a:pt x="1659389" y="2837933"/>
                  <a:pt x="1666310" y="2838103"/>
                </a:cubicBezTo>
                <a:cubicBezTo>
                  <a:pt x="1667143" y="2838103"/>
                  <a:pt x="1667706" y="2837973"/>
                  <a:pt x="1668002" y="2837718"/>
                </a:cubicBezTo>
                <a:cubicBezTo>
                  <a:pt x="1668321" y="2837377"/>
                  <a:pt x="1668697" y="2836435"/>
                  <a:pt x="1669131" y="2834896"/>
                </a:cubicBezTo>
                <a:cubicBezTo>
                  <a:pt x="1671434" y="2826346"/>
                  <a:pt x="1673740" y="2817796"/>
                  <a:pt x="1676045" y="2809245"/>
                </a:cubicBezTo>
                <a:cubicBezTo>
                  <a:pt x="1676709" y="2806894"/>
                  <a:pt x="1677373" y="2804542"/>
                  <a:pt x="1678038" y="2802191"/>
                </a:cubicBezTo>
                <a:cubicBezTo>
                  <a:pt x="1683798" y="2802529"/>
                  <a:pt x="1686952" y="2802704"/>
                  <a:pt x="1687500" y="2802704"/>
                </a:cubicBezTo>
                <a:cubicBezTo>
                  <a:pt x="1688266" y="2802704"/>
                  <a:pt x="1688794" y="2802575"/>
                  <a:pt x="1689085" y="2802319"/>
                </a:cubicBezTo>
                <a:cubicBezTo>
                  <a:pt x="1689376" y="2802064"/>
                  <a:pt x="1689722" y="2801207"/>
                  <a:pt x="1690126" y="2799754"/>
                </a:cubicBezTo>
                <a:cubicBezTo>
                  <a:pt x="1691587" y="2794495"/>
                  <a:pt x="1693048" y="2789237"/>
                  <a:pt x="1694509" y="2783978"/>
                </a:cubicBezTo>
                <a:cubicBezTo>
                  <a:pt x="1694841" y="2782781"/>
                  <a:pt x="1694975" y="2782011"/>
                  <a:pt x="1694906" y="2781670"/>
                </a:cubicBezTo>
                <a:cubicBezTo>
                  <a:pt x="1694837" y="2781328"/>
                  <a:pt x="1694370" y="2781157"/>
                  <a:pt x="1693502" y="2781157"/>
                </a:cubicBezTo>
                <a:cubicBezTo>
                  <a:pt x="1690280" y="2781326"/>
                  <a:pt x="1687057" y="2781500"/>
                  <a:pt x="1683834" y="2781670"/>
                </a:cubicBezTo>
                <a:cubicBezTo>
                  <a:pt x="1684450" y="2779489"/>
                  <a:pt x="1685066" y="2777309"/>
                  <a:pt x="1685682" y="2775129"/>
                </a:cubicBezTo>
                <a:cubicBezTo>
                  <a:pt x="1688243" y="2766450"/>
                  <a:pt x="1690800" y="2757771"/>
                  <a:pt x="1693358" y="2749092"/>
                </a:cubicBezTo>
                <a:cubicBezTo>
                  <a:pt x="1693720" y="2747810"/>
                  <a:pt x="1693871" y="2746997"/>
                  <a:pt x="1693806" y="2746655"/>
                </a:cubicBezTo>
                <a:cubicBezTo>
                  <a:pt x="1693740" y="2746314"/>
                  <a:pt x="1693256" y="2746142"/>
                  <a:pt x="1692346" y="2746142"/>
                </a:cubicBezTo>
                <a:cubicBezTo>
                  <a:pt x="1685586" y="2746312"/>
                  <a:pt x="1678825" y="2746486"/>
                  <a:pt x="1672063" y="2746655"/>
                </a:cubicBezTo>
                <a:cubicBezTo>
                  <a:pt x="1670030" y="2746655"/>
                  <a:pt x="1667998" y="2746655"/>
                  <a:pt x="1665965" y="2746655"/>
                </a:cubicBezTo>
                <a:cubicBezTo>
                  <a:pt x="1668103" y="2739388"/>
                  <a:pt x="1669880" y="2734682"/>
                  <a:pt x="1671311" y="2732547"/>
                </a:cubicBezTo>
                <a:cubicBezTo>
                  <a:pt x="1672373" y="2730754"/>
                  <a:pt x="1673074" y="2729255"/>
                  <a:pt x="1673425" y="2728058"/>
                </a:cubicBezTo>
                <a:cubicBezTo>
                  <a:pt x="1673901" y="2726434"/>
                  <a:pt x="1673303" y="2725491"/>
                  <a:pt x="1671628" y="2725237"/>
                </a:cubicBezTo>
                <a:cubicBezTo>
                  <a:pt x="1665916" y="2724305"/>
                  <a:pt x="1661076" y="2723739"/>
                  <a:pt x="1657102" y="2723569"/>
                </a:cubicBezTo>
                <a:close/>
                <a:moveTo>
                  <a:pt x="2719410" y="2723313"/>
                </a:moveTo>
                <a:cubicBezTo>
                  <a:pt x="2721631" y="2732546"/>
                  <a:pt x="2723901" y="2744988"/>
                  <a:pt x="2726225" y="2760636"/>
                </a:cubicBezTo>
                <a:cubicBezTo>
                  <a:pt x="2726873" y="2764996"/>
                  <a:pt x="2727520" y="2769357"/>
                  <a:pt x="2728168" y="2773718"/>
                </a:cubicBezTo>
                <a:cubicBezTo>
                  <a:pt x="2727384" y="2773718"/>
                  <a:pt x="2726600" y="2773718"/>
                  <a:pt x="2725815" y="2773718"/>
                </a:cubicBezTo>
                <a:cubicBezTo>
                  <a:pt x="2720327" y="2773548"/>
                  <a:pt x="2714839" y="2773374"/>
                  <a:pt x="2709352" y="2773205"/>
                </a:cubicBezTo>
                <a:cubicBezTo>
                  <a:pt x="2708542" y="2773205"/>
                  <a:pt x="2708047" y="2773334"/>
                  <a:pt x="2707865" y="2773590"/>
                </a:cubicBezTo>
                <a:cubicBezTo>
                  <a:pt x="2707684" y="2773845"/>
                  <a:pt x="2707696" y="2774701"/>
                  <a:pt x="2707900" y="2776155"/>
                </a:cubicBezTo>
                <a:cubicBezTo>
                  <a:pt x="2708804" y="2782610"/>
                  <a:pt x="2709708" y="2789066"/>
                  <a:pt x="2710612" y="2795521"/>
                </a:cubicBezTo>
                <a:cubicBezTo>
                  <a:pt x="2710791" y="2796804"/>
                  <a:pt x="2710986" y="2797617"/>
                  <a:pt x="2711199" y="2797958"/>
                </a:cubicBezTo>
                <a:cubicBezTo>
                  <a:pt x="2711412" y="2798300"/>
                  <a:pt x="2711981" y="2798471"/>
                  <a:pt x="2712910" y="2798471"/>
                </a:cubicBezTo>
                <a:cubicBezTo>
                  <a:pt x="2718405" y="2798302"/>
                  <a:pt x="2723899" y="2798128"/>
                  <a:pt x="2729392" y="2797958"/>
                </a:cubicBezTo>
                <a:cubicBezTo>
                  <a:pt x="2730184" y="2797958"/>
                  <a:pt x="2730977" y="2797958"/>
                  <a:pt x="2731769" y="2797958"/>
                </a:cubicBezTo>
                <a:cubicBezTo>
                  <a:pt x="2734189" y="2814247"/>
                  <a:pt x="2736608" y="2830536"/>
                  <a:pt x="2739028" y="2846824"/>
                </a:cubicBezTo>
                <a:cubicBezTo>
                  <a:pt x="2736767" y="2847757"/>
                  <a:pt x="2734515" y="2848714"/>
                  <a:pt x="2732250" y="2849646"/>
                </a:cubicBezTo>
                <a:cubicBezTo>
                  <a:pt x="2727293" y="2851681"/>
                  <a:pt x="2722290" y="2853379"/>
                  <a:pt x="2717214" y="2854648"/>
                </a:cubicBezTo>
                <a:cubicBezTo>
                  <a:pt x="2719826" y="2864479"/>
                  <a:pt x="2722321" y="2873037"/>
                  <a:pt x="2724770" y="2880299"/>
                </a:cubicBezTo>
                <a:cubicBezTo>
                  <a:pt x="2725527" y="2882436"/>
                  <a:pt x="2726409" y="2883506"/>
                  <a:pt x="2727427" y="2883506"/>
                </a:cubicBezTo>
                <a:cubicBezTo>
                  <a:pt x="2728445" y="2883506"/>
                  <a:pt x="2729300" y="2882989"/>
                  <a:pt x="2730006" y="2881967"/>
                </a:cubicBezTo>
                <a:cubicBezTo>
                  <a:pt x="2730994" y="2880519"/>
                  <a:pt x="2732696" y="2879091"/>
                  <a:pt x="2735157" y="2877734"/>
                </a:cubicBezTo>
                <a:cubicBezTo>
                  <a:pt x="2737796" y="2876464"/>
                  <a:pt x="2740415" y="2875158"/>
                  <a:pt x="2743048" y="2873886"/>
                </a:cubicBezTo>
                <a:cubicBezTo>
                  <a:pt x="2745658" y="2891458"/>
                  <a:pt x="2748268" y="2909029"/>
                  <a:pt x="2750879" y="2926600"/>
                </a:cubicBezTo>
                <a:cubicBezTo>
                  <a:pt x="2751336" y="2929678"/>
                  <a:pt x="2751365" y="2931775"/>
                  <a:pt x="2750947" y="2932885"/>
                </a:cubicBezTo>
                <a:cubicBezTo>
                  <a:pt x="2750530" y="2933994"/>
                  <a:pt x="2749377" y="2934552"/>
                  <a:pt x="2747473" y="2934552"/>
                </a:cubicBezTo>
                <a:cubicBezTo>
                  <a:pt x="2742743" y="2934552"/>
                  <a:pt x="2737918" y="2934290"/>
                  <a:pt x="2732999" y="2933782"/>
                </a:cubicBezTo>
                <a:cubicBezTo>
                  <a:pt x="2735678" y="2938734"/>
                  <a:pt x="2738170" y="2945288"/>
                  <a:pt x="2740564" y="2953406"/>
                </a:cubicBezTo>
                <a:cubicBezTo>
                  <a:pt x="2741714" y="2957337"/>
                  <a:pt x="2742590" y="2959651"/>
                  <a:pt x="2743216" y="2960332"/>
                </a:cubicBezTo>
                <a:cubicBezTo>
                  <a:pt x="2743867" y="2961184"/>
                  <a:pt x="2745645" y="2961614"/>
                  <a:pt x="2748560" y="2961614"/>
                </a:cubicBezTo>
                <a:cubicBezTo>
                  <a:pt x="2754098" y="2961614"/>
                  <a:pt x="2758155" y="2961265"/>
                  <a:pt x="2760735" y="2960588"/>
                </a:cubicBezTo>
                <a:cubicBezTo>
                  <a:pt x="2763547" y="2959912"/>
                  <a:pt x="2765809" y="2958398"/>
                  <a:pt x="2767564" y="2956099"/>
                </a:cubicBezTo>
                <a:cubicBezTo>
                  <a:pt x="2769390" y="2953889"/>
                  <a:pt x="2770399" y="2950968"/>
                  <a:pt x="2770663" y="2947378"/>
                </a:cubicBezTo>
                <a:cubicBezTo>
                  <a:pt x="2770986" y="2943787"/>
                  <a:pt x="2770552" y="2938271"/>
                  <a:pt x="2769395" y="2930833"/>
                </a:cubicBezTo>
                <a:cubicBezTo>
                  <a:pt x="2766585" y="2913133"/>
                  <a:pt x="2763777" y="2895434"/>
                  <a:pt x="2760969" y="2877734"/>
                </a:cubicBezTo>
                <a:cubicBezTo>
                  <a:pt x="2760292" y="2873373"/>
                  <a:pt x="2759614" y="2869013"/>
                  <a:pt x="2758936" y="2864652"/>
                </a:cubicBezTo>
                <a:cubicBezTo>
                  <a:pt x="2762627" y="2862364"/>
                  <a:pt x="2766945" y="2859328"/>
                  <a:pt x="2771970" y="2855674"/>
                </a:cubicBezTo>
                <a:cubicBezTo>
                  <a:pt x="2773979" y="2854232"/>
                  <a:pt x="2775142" y="2853192"/>
                  <a:pt x="2775495" y="2852596"/>
                </a:cubicBezTo>
                <a:cubicBezTo>
                  <a:pt x="2776031" y="2851744"/>
                  <a:pt x="2776082" y="2850031"/>
                  <a:pt x="2775664" y="2847465"/>
                </a:cubicBezTo>
                <a:cubicBezTo>
                  <a:pt x="2775580" y="2846952"/>
                  <a:pt x="2775371" y="2845841"/>
                  <a:pt x="2775036" y="2844131"/>
                </a:cubicBezTo>
                <a:cubicBezTo>
                  <a:pt x="2774115" y="2838488"/>
                  <a:pt x="2773377" y="2832460"/>
                  <a:pt x="2772831" y="2826047"/>
                </a:cubicBezTo>
                <a:cubicBezTo>
                  <a:pt x="2767604" y="2829700"/>
                  <a:pt x="2761640" y="2833782"/>
                  <a:pt x="2754809" y="2838103"/>
                </a:cubicBezTo>
                <a:cubicBezTo>
                  <a:pt x="2752730" y="2824721"/>
                  <a:pt x="2750650" y="2811340"/>
                  <a:pt x="2748570" y="2797958"/>
                </a:cubicBezTo>
                <a:cubicBezTo>
                  <a:pt x="2751916" y="2798043"/>
                  <a:pt x="2754996" y="2798174"/>
                  <a:pt x="2757810" y="2798343"/>
                </a:cubicBezTo>
                <a:cubicBezTo>
                  <a:pt x="2760501" y="2798428"/>
                  <a:pt x="2761874" y="2798471"/>
                  <a:pt x="2761929" y="2798471"/>
                </a:cubicBezTo>
                <a:cubicBezTo>
                  <a:pt x="2763022" y="2798471"/>
                  <a:pt x="2763409" y="2797488"/>
                  <a:pt x="2763092" y="2795521"/>
                </a:cubicBezTo>
                <a:cubicBezTo>
                  <a:pt x="2762049" y="2789066"/>
                  <a:pt x="2761006" y="2782610"/>
                  <a:pt x="2759963" y="2776155"/>
                </a:cubicBezTo>
                <a:cubicBezTo>
                  <a:pt x="2759646" y="2774188"/>
                  <a:pt x="2758946" y="2773205"/>
                  <a:pt x="2757864" y="2773205"/>
                </a:cubicBezTo>
                <a:cubicBezTo>
                  <a:pt x="2753511" y="2773374"/>
                  <a:pt x="2749157" y="2773548"/>
                  <a:pt x="2744802" y="2773718"/>
                </a:cubicBezTo>
                <a:cubicBezTo>
                  <a:pt x="2744098" y="2769186"/>
                  <a:pt x="2743394" y="2764654"/>
                  <a:pt x="2742689" y="2760123"/>
                </a:cubicBezTo>
                <a:cubicBezTo>
                  <a:pt x="2740270" y="2744561"/>
                  <a:pt x="2739236" y="2735710"/>
                  <a:pt x="2739600" y="2733573"/>
                </a:cubicBezTo>
                <a:cubicBezTo>
                  <a:pt x="2739871" y="2731180"/>
                  <a:pt x="2739896" y="2729341"/>
                  <a:pt x="2739696" y="2728058"/>
                </a:cubicBezTo>
                <a:cubicBezTo>
                  <a:pt x="2739442" y="2726434"/>
                  <a:pt x="2738420" y="2725491"/>
                  <a:pt x="2736631" y="2725237"/>
                </a:cubicBezTo>
                <a:cubicBezTo>
                  <a:pt x="2731595" y="2724220"/>
                  <a:pt x="2725857" y="2723567"/>
                  <a:pt x="2719410" y="2723313"/>
                </a:cubicBezTo>
                <a:close/>
                <a:moveTo>
                  <a:pt x="2136732" y="2723313"/>
                </a:moveTo>
                <a:cubicBezTo>
                  <a:pt x="2136633" y="2731949"/>
                  <a:pt x="2136040" y="2741782"/>
                  <a:pt x="2134963" y="2752812"/>
                </a:cubicBezTo>
                <a:cubicBezTo>
                  <a:pt x="2132202" y="2752812"/>
                  <a:pt x="2129440" y="2752812"/>
                  <a:pt x="2126678" y="2752812"/>
                </a:cubicBezTo>
                <a:cubicBezTo>
                  <a:pt x="2119729" y="2752600"/>
                  <a:pt x="2112781" y="2752382"/>
                  <a:pt x="2105834" y="2752171"/>
                </a:cubicBezTo>
                <a:cubicBezTo>
                  <a:pt x="2104976" y="2752171"/>
                  <a:pt x="2104427" y="2752300"/>
                  <a:pt x="2104184" y="2752555"/>
                </a:cubicBezTo>
                <a:cubicBezTo>
                  <a:pt x="2103930" y="2752896"/>
                  <a:pt x="2103720" y="2753838"/>
                  <a:pt x="2103550" y="2755377"/>
                </a:cubicBezTo>
                <a:cubicBezTo>
                  <a:pt x="2102864" y="2761576"/>
                  <a:pt x="2102178" y="2767775"/>
                  <a:pt x="2101492" y="2773974"/>
                </a:cubicBezTo>
                <a:cubicBezTo>
                  <a:pt x="2101350" y="2775257"/>
                  <a:pt x="2101340" y="2776070"/>
                  <a:pt x="2101466" y="2776411"/>
                </a:cubicBezTo>
                <a:cubicBezTo>
                  <a:pt x="2101646" y="2776752"/>
                  <a:pt x="2102195" y="2776924"/>
                  <a:pt x="2103115" y="2776924"/>
                </a:cubicBezTo>
                <a:cubicBezTo>
                  <a:pt x="2110175" y="2776755"/>
                  <a:pt x="2117234" y="2776581"/>
                  <a:pt x="2124292" y="2776411"/>
                </a:cubicBezTo>
                <a:cubicBezTo>
                  <a:pt x="2127081" y="2776411"/>
                  <a:pt x="2129870" y="2776411"/>
                  <a:pt x="2132659" y="2776411"/>
                </a:cubicBezTo>
                <a:cubicBezTo>
                  <a:pt x="2131815" y="2785047"/>
                  <a:pt x="2130972" y="2793683"/>
                  <a:pt x="2130128" y="2802319"/>
                </a:cubicBezTo>
                <a:cubicBezTo>
                  <a:pt x="2125421" y="2802319"/>
                  <a:pt x="2120714" y="2802319"/>
                  <a:pt x="2116007" y="2802319"/>
                </a:cubicBezTo>
                <a:cubicBezTo>
                  <a:pt x="2108390" y="2802150"/>
                  <a:pt x="2100774" y="2801975"/>
                  <a:pt x="2093159" y="2801806"/>
                </a:cubicBezTo>
                <a:cubicBezTo>
                  <a:pt x="2092393" y="2801806"/>
                  <a:pt x="2091887" y="2801935"/>
                  <a:pt x="2091638" y="2802191"/>
                </a:cubicBezTo>
                <a:cubicBezTo>
                  <a:pt x="2091388" y="2802446"/>
                  <a:pt x="2091188" y="2803260"/>
                  <a:pt x="2091033" y="2804628"/>
                </a:cubicBezTo>
                <a:cubicBezTo>
                  <a:pt x="2090334" y="2810784"/>
                  <a:pt x="2089635" y="2816940"/>
                  <a:pt x="2088936" y="2823097"/>
                </a:cubicBezTo>
                <a:cubicBezTo>
                  <a:pt x="2088790" y="2824379"/>
                  <a:pt x="2088774" y="2825235"/>
                  <a:pt x="2088893" y="2825662"/>
                </a:cubicBezTo>
                <a:cubicBezTo>
                  <a:pt x="2089022" y="2826003"/>
                  <a:pt x="2089526" y="2826175"/>
                  <a:pt x="2090410" y="2826175"/>
                </a:cubicBezTo>
                <a:cubicBezTo>
                  <a:pt x="2098139" y="2826006"/>
                  <a:pt x="2105866" y="2825831"/>
                  <a:pt x="2113592" y="2825662"/>
                </a:cubicBezTo>
                <a:cubicBezTo>
                  <a:pt x="2130556" y="2825662"/>
                  <a:pt x="2147520" y="2825662"/>
                  <a:pt x="2164483" y="2825662"/>
                </a:cubicBezTo>
                <a:cubicBezTo>
                  <a:pt x="2172178" y="2825831"/>
                  <a:pt x="2179873" y="2826006"/>
                  <a:pt x="2187570" y="2826175"/>
                </a:cubicBezTo>
                <a:cubicBezTo>
                  <a:pt x="2188344" y="2826175"/>
                  <a:pt x="2188825" y="2826003"/>
                  <a:pt x="2189017" y="2825662"/>
                </a:cubicBezTo>
                <a:cubicBezTo>
                  <a:pt x="2189209" y="2825320"/>
                  <a:pt x="2189353" y="2824465"/>
                  <a:pt x="2189452" y="2823097"/>
                </a:cubicBezTo>
                <a:cubicBezTo>
                  <a:pt x="2189900" y="2816940"/>
                  <a:pt x="2190348" y="2810784"/>
                  <a:pt x="2190797" y="2804628"/>
                </a:cubicBezTo>
                <a:cubicBezTo>
                  <a:pt x="2190934" y="2802747"/>
                  <a:pt x="2190455" y="2801806"/>
                  <a:pt x="2189360" y="2801806"/>
                </a:cubicBezTo>
                <a:cubicBezTo>
                  <a:pt x="2181713" y="2801975"/>
                  <a:pt x="2174066" y="2802150"/>
                  <a:pt x="2166417" y="2802319"/>
                </a:cubicBezTo>
                <a:cubicBezTo>
                  <a:pt x="2160040" y="2802319"/>
                  <a:pt x="2153664" y="2802319"/>
                  <a:pt x="2147287" y="2802319"/>
                </a:cubicBezTo>
                <a:cubicBezTo>
                  <a:pt x="2148070" y="2793683"/>
                  <a:pt x="2148853" y="2785047"/>
                  <a:pt x="2149636" y="2776411"/>
                </a:cubicBezTo>
                <a:cubicBezTo>
                  <a:pt x="2153724" y="2776411"/>
                  <a:pt x="2157813" y="2776411"/>
                  <a:pt x="2161902" y="2776411"/>
                </a:cubicBezTo>
                <a:cubicBezTo>
                  <a:pt x="2168955" y="2776581"/>
                  <a:pt x="2176008" y="2776755"/>
                  <a:pt x="2183064" y="2776924"/>
                </a:cubicBezTo>
                <a:cubicBezTo>
                  <a:pt x="2183822" y="2776924"/>
                  <a:pt x="2184318" y="2776795"/>
                  <a:pt x="2184555" y="2776540"/>
                </a:cubicBezTo>
                <a:cubicBezTo>
                  <a:pt x="2184793" y="2776284"/>
                  <a:pt x="2184965" y="2775428"/>
                  <a:pt x="2185075" y="2773974"/>
                </a:cubicBezTo>
                <a:cubicBezTo>
                  <a:pt x="2185547" y="2767775"/>
                  <a:pt x="2186019" y="2761576"/>
                  <a:pt x="2186490" y="2755377"/>
                </a:cubicBezTo>
                <a:cubicBezTo>
                  <a:pt x="2186594" y="2754009"/>
                  <a:pt x="2186580" y="2753154"/>
                  <a:pt x="2186444" y="2752812"/>
                </a:cubicBezTo>
                <a:cubicBezTo>
                  <a:pt x="2186315" y="2752385"/>
                  <a:pt x="2185823" y="2752171"/>
                  <a:pt x="2184965" y="2752171"/>
                </a:cubicBezTo>
                <a:cubicBezTo>
                  <a:pt x="2177952" y="2752382"/>
                  <a:pt x="2170937" y="2752600"/>
                  <a:pt x="2163921" y="2752812"/>
                </a:cubicBezTo>
                <a:cubicBezTo>
                  <a:pt x="2159872" y="2752812"/>
                  <a:pt x="2155824" y="2752812"/>
                  <a:pt x="2151775" y="2752812"/>
                </a:cubicBezTo>
                <a:cubicBezTo>
                  <a:pt x="2152814" y="2741354"/>
                  <a:pt x="2153673" y="2734769"/>
                  <a:pt x="2154363" y="2733060"/>
                </a:cubicBezTo>
                <a:cubicBezTo>
                  <a:pt x="2155284" y="2730583"/>
                  <a:pt x="2155781" y="2728828"/>
                  <a:pt x="2155873" y="2727802"/>
                </a:cubicBezTo>
                <a:cubicBezTo>
                  <a:pt x="2156004" y="2726348"/>
                  <a:pt x="2155206" y="2725491"/>
                  <a:pt x="2153480" y="2725237"/>
                </a:cubicBezTo>
                <a:cubicBezTo>
                  <a:pt x="2146055" y="2724135"/>
                  <a:pt x="2140476" y="2723482"/>
                  <a:pt x="2136732" y="2723313"/>
                </a:cubicBezTo>
                <a:close/>
                <a:moveTo>
                  <a:pt x="2406528" y="2722543"/>
                </a:moveTo>
                <a:cubicBezTo>
                  <a:pt x="2407266" y="2728699"/>
                  <a:pt x="2407732" y="2737977"/>
                  <a:pt x="2407933" y="2750375"/>
                </a:cubicBezTo>
                <a:cubicBezTo>
                  <a:pt x="2407980" y="2753282"/>
                  <a:pt x="2408028" y="2756189"/>
                  <a:pt x="2408075" y="2759096"/>
                </a:cubicBezTo>
                <a:cubicBezTo>
                  <a:pt x="2405172" y="2759096"/>
                  <a:pt x="2402268" y="2759096"/>
                  <a:pt x="2399365" y="2759096"/>
                </a:cubicBezTo>
                <a:cubicBezTo>
                  <a:pt x="2392642" y="2758927"/>
                  <a:pt x="2385921" y="2758753"/>
                  <a:pt x="2379200" y="2758583"/>
                </a:cubicBezTo>
                <a:cubicBezTo>
                  <a:pt x="2378394" y="2758583"/>
                  <a:pt x="2377912" y="2758712"/>
                  <a:pt x="2377750" y="2758968"/>
                </a:cubicBezTo>
                <a:cubicBezTo>
                  <a:pt x="2377481" y="2759309"/>
                  <a:pt x="2377351" y="2760208"/>
                  <a:pt x="2377356" y="2761662"/>
                </a:cubicBezTo>
                <a:cubicBezTo>
                  <a:pt x="2377378" y="2767989"/>
                  <a:pt x="2377400" y="2774316"/>
                  <a:pt x="2377422" y="2780644"/>
                </a:cubicBezTo>
                <a:cubicBezTo>
                  <a:pt x="2377426" y="2781841"/>
                  <a:pt x="2377509" y="2782611"/>
                  <a:pt x="2377674" y="2782952"/>
                </a:cubicBezTo>
                <a:cubicBezTo>
                  <a:pt x="2377894" y="2783293"/>
                  <a:pt x="2378436" y="2783465"/>
                  <a:pt x="2379305" y="2783465"/>
                </a:cubicBezTo>
                <a:cubicBezTo>
                  <a:pt x="2386093" y="2783296"/>
                  <a:pt x="2392880" y="2783122"/>
                  <a:pt x="2399666" y="2782952"/>
                </a:cubicBezTo>
                <a:cubicBezTo>
                  <a:pt x="2410390" y="2782952"/>
                  <a:pt x="2421114" y="2782952"/>
                  <a:pt x="2431839" y="2782952"/>
                </a:cubicBezTo>
                <a:cubicBezTo>
                  <a:pt x="2438631" y="2783122"/>
                  <a:pt x="2445424" y="2783296"/>
                  <a:pt x="2452219" y="2783465"/>
                </a:cubicBezTo>
                <a:cubicBezTo>
                  <a:pt x="2452979" y="2783465"/>
                  <a:pt x="2453462" y="2783336"/>
                  <a:pt x="2453672" y="2783081"/>
                </a:cubicBezTo>
                <a:cubicBezTo>
                  <a:pt x="2453882" y="2782825"/>
                  <a:pt x="2453960" y="2782012"/>
                  <a:pt x="2453912" y="2780644"/>
                </a:cubicBezTo>
                <a:cubicBezTo>
                  <a:pt x="2453691" y="2774316"/>
                  <a:pt x="2453469" y="2767989"/>
                  <a:pt x="2453248" y="2761662"/>
                </a:cubicBezTo>
                <a:cubicBezTo>
                  <a:pt x="2453200" y="2760293"/>
                  <a:pt x="2453090" y="2759438"/>
                  <a:pt x="2452916" y="2759096"/>
                </a:cubicBezTo>
                <a:cubicBezTo>
                  <a:pt x="2452742" y="2758755"/>
                  <a:pt x="2452226" y="2758583"/>
                  <a:pt x="2451366" y="2758583"/>
                </a:cubicBezTo>
                <a:cubicBezTo>
                  <a:pt x="2444652" y="2758753"/>
                  <a:pt x="2437937" y="2758927"/>
                  <a:pt x="2431222" y="2759096"/>
                </a:cubicBezTo>
                <a:cubicBezTo>
                  <a:pt x="2428963" y="2759096"/>
                  <a:pt x="2426705" y="2759096"/>
                  <a:pt x="2424447" y="2759096"/>
                </a:cubicBezTo>
                <a:cubicBezTo>
                  <a:pt x="2424380" y="2756189"/>
                  <a:pt x="2424312" y="2753282"/>
                  <a:pt x="2424246" y="2750375"/>
                </a:cubicBezTo>
                <a:cubicBezTo>
                  <a:pt x="2424019" y="2740542"/>
                  <a:pt x="2424144" y="2734598"/>
                  <a:pt x="2424632" y="2732547"/>
                </a:cubicBezTo>
                <a:cubicBezTo>
                  <a:pt x="2425368" y="2729642"/>
                  <a:pt x="2425715" y="2727802"/>
                  <a:pt x="2425697" y="2727032"/>
                </a:cubicBezTo>
                <a:cubicBezTo>
                  <a:pt x="2425660" y="2725493"/>
                  <a:pt x="2424712" y="2724593"/>
                  <a:pt x="2422850" y="2724339"/>
                </a:cubicBezTo>
                <a:cubicBezTo>
                  <a:pt x="2417902" y="2723406"/>
                  <a:pt x="2412463" y="2722797"/>
                  <a:pt x="2406528" y="2722543"/>
                </a:cubicBezTo>
                <a:close/>
                <a:moveTo>
                  <a:pt x="1311378" y="2722158"/>
                </a:moveTo>
                <a:cubicBezTo>
                  <a:pt x="1308176" y="2728485"/>
                  <a:pt x="1304329" y="2735163"/>
                  <a:pt x="1299791" y="2742166"/>
                </a:cubicBezTo>
                <a:cubicBezTo>
                  <a:pt x="1291652" y="2754560"/>
                  <a:pt x="1282104" y="2767683"/>
                  <a:pt x="1270971" y="2781413"/>
                </a:cubicBezTo>
                <a:cubicBezTo>
                  <a:pt x="1257192" y="2798421"/>
                  <a:pt x="1244254" y="2812715"/>
                  <a:pt x="1232003" y="2824123"/>
                </a:cubicBezTo>
                <a:cubicBezTo>
                  <a:pt x="1233233" y="2828220"/>
                  <a:pt x="1233461" y="2833526"/>
                  <a:pt x="1232846" y="2840027"/>
                </a:cubicBezTo>
                <a:cubicBezTo>
                  <a:pt x="1232589" y="2843533"/>
                  <a:pt x="1232863" y="2845285"/>
                  <a:pt x="1233699" y="2845285"/>
                </a:cubicBezTo>
                <a:cubicBezTo>
                  <a:pt x="1234367" y="2845285"/>
                  <a:pt x="1236089" y="2843868"/>
                  <a:pt x="1238882" y="2841053"/>
                </a:cubicBezTo>
                <a:cubicBezTo>
                  <a:pt x="1251815" y="2828109"/>
                  <a:pt x="1265663" y="2812231"/>
                  <a:pt x="1280589" y="2793598"/>
                </a:cubicBezTo>
                <a:cubicBezTo>
                  <a:pt x="1282825" y="2793598"/>
                  <a:pt x="1285061" y="2793598"/>
                  <a:pt x="1287297" y="2793598"/>
                </a:cubicBezTo>
                <a:cubicBezTo>
                  <a:pt x="1268666" y="2835580"/>
                  <a:pt x="1250034" y="2877563"/>
                  <a:pt x="1231403" y="2919546"/>
                </a:cubicBezTo>
                <a:cubicBezTo>
                  <a:pt x="1225234" y="2933184"/>
                  <a:pt x="1219068" y="2946823"/>
                  <a:pt x="1212896" y="2960460"/>
                </a:cubicBezTo>
                <a:cubicBezTo>
                  <a:pt x="1212327" y="2961742"/>
                  <a:pt x="1212071" y="2962513"/>
                  <a:pt x="1212134" y="2962769"/>
                </a:cubicBezTo>
                <a:cubicBezTo>
                  <a:pt x="1212121" y="2963196"/>
                  <a:pt x="1212578" y="2963410"/>
                  <a:pt x="1213512" y="2963410"/>
                </a:cubicBezTo>
                <a:cubicBezTo>
                  <a:pt x="1218587" y="2963410"/>
                  <a:pt x="1223662" y="2963410"/>
                  <a:pt x="1228738" y="2963410"/>
                </a:cubicBezTo>
                <a:cubicBezTo>
                  <a:pt x="1229613" y="2963410"/>
                  <a:pt x="1230193" y="2963281"/>
                  <a:pt x="1230481" y="2963025"/>
                </a:cubicBezTo>
                <a:cubicBezTo>
                  <a:pt x="1230923" y="2962685"/>
                  <a:pt x="1231441" y="2961828"/>
                  <a:pt x="1232038" y="2960460"/>
                </a:cubicBezTo>
                <a:cubicBezTo>
                  <a:pt x="1237875" y="2946821"/>
                  <a:pt x="1243716" y="2933184"/>
                  <a:pt x="1249556" y="2919546"/>
                </a:cubicBezTo>
                <a:cubicBezTo>
                  <a:pt x="1251666" y="2914715"/>
                  <a:pt x="1253775" y="2909884"/>
                  <a:pt x="1255885" y="2905053"/>
                </a:cubicBezTo>
                <a:cubicBezTo>
                  <a:pt x="1263356" y="2905053"/>
                  <a:pt x="1270828" y="2905053"/>
                  <a:pt x="1278299" y="2905053"/>
                </a:cubicBezTo>
                <a:cubicBezTo>
                  <a:pt x="1284814" y="2905222"/>
                  <a:pt x="1291329" y="2905397"/>
                  <a:pt x="1297845" y="2905566"/>
                </a:cubicBezTo>
                <a:cubicBezTo>
                  <a:pt x="1298758" y="2905566"/>
                  <a:pt x="1299385" y="2905394"/>
                  <a:pt x="1299729" y="2905053"/>
                </a:cubicBezTo>
                <a:cubicBezTo>
                  <a:pt x="1300073" y="2904712"/>
                  <a:pt x="1300530" y="2903856"/>
                  <a:pt x="1301104" y="2902488"/>
                </a:cubicBezTo>
                <a:cubicBezTo>
                  <a:pt x="1303829" y="2895989"/>
                  <a:pt x="1306555" y="2889491"/>
                  <a:pt x="1309280" y="2882993"/>
                </a:cubicBezTo>
                <a:cubicBezTo>
                  <a:pt x="1309997" y="2881283"/>
                  <a:pt x="1309706" y="2880428"/>
                  <a:pt x="1308407" y="2880428"/>
                </a:cubicBezTo>
                <a:cubicBezTo>
                  <a:pt x="1301811" y="2880597"/>
                  <a:pt x="1295214" y="2880772"/>
                  <a:pt x="1288617" y="2880941"/>
                </a:cubicBezTo>
                <a:cubicBezTo>
                  <a:pt x="1281216" y="2880941"/>
                  <a:pt x="1273816" y="2880941"/>
                  <a:pt x="1266415" y="2880941"/>
                </a:cubicBezTo>
                <a:cubicBezTo>
                  <a:pt x="1271101" y="2870210"/>
                  <a:pt x="1275788" y="2859479"/>
                  <a:pt x="1280474" y="2848748"/>
                </a:cubicBezTo>
                <a:cubicBezTo>
                  <a:pt x="1287780" y="2848748"/>
                  <a:pt x="1295086" y="2848748"/>
                  <a:pt x="1302392" y="2848748"/>
                </a:cubicBezTo>
                <a:cubicBezTo>
                  <a:pt x="1308650" y="2848917"/>
                  <a:pt x="1314908" y="2849092"/>
                  <a:pt x="1321167" y="2849261"/>
                </a:cubicBezTo>
                <a:cubicBezTo>
                  <a:pt x="1322060" y="2849261"/>
                  <a:pt x="1322666" y="2849111"/>
                  <a:pt x="1322987" y="2848812"/>
                </a:cubicBezTo>
                <a:cubicBezTo>
                  <a:pt x="1323309" y="2848514"/>
                  <a:pt x="1323738" y="2847722"/>
                  <a:pt x="1324276" y="2846439"/>
                </a:cubicBezTo>
                <a:cubicBezTo>
                  <a:pt x="1326966" y="2840027"/>
                  <a:pt x="1329656" y="2833614"/>
                  <a:pt x="1332347" y="2827201"/>
                </a:cubicBezTo>
                <a:cubicBezTo>
                  <a:pt x="1332849" y="2826004"/>
                  <a:pt x="1333090" y="2825234"/>
                  <a:pt x="1333067" y="2824892"/>
                </a:cubicBezTo>
                <a:cubicBezTo>
                  <a:pt x="1332987" y="2824551"/>
                  <a:pt x="1332509" y="2824379"/>
                  <a:pt x="1331625" y="2824379"/>
                </a:cubicBezTo>
                <a:cubicBezTo>
                  <a:pt x="1325284" y="2824549"/>
                  <a:pt x="1318943" y="2824723"/>
                  <a:pt x="1312601" y="2824892"/>
                </a:cubicBezTo>
                <a:cubicBezTo>
                  <a:pt x="1305364" y="2824892"/>
                  <a:pt x="1298128" y="2824892"/>
                  <a:pt x="1290892" y="2824892"/>
                </a:cubicBezTo>
                <a:cubicBezTo>
                  <a:pt x="1295447" y="2814461"/>
                  <a:pt x="1300003" y="2804029"/>
                  <a:pt x="1304558" y="2793598"/>
                </a:cubicBezTo>
                <a:cubicBezTo>
                  <a:pt x="1313666" y="2793598"/>
                  <a:pt x="1322774" y="2793598"/>
                  <a:pt x="1331882" y="2793598"/>
                </a:cubicBezTo>
                <a:cubicBezTo>
                  <a:pt x="1338709" y="2793767"/>
                  <a:pt x="1345537" y="2793941"/>
                  <a:pt x="1352366" y="2794111"/>
                </a:cubicBezTo>
                <a:cubicBezTo>
                  <a:pt x="1353238" y="2794111"/>
                  <a:pt x="1353864" y="2793981"/>
                  <a:pt x="1354244" y="2793726"/>
                </a:cubicBezTo>
                <a:cubicBezTo>
                  <a:pt x="1354606" y="2793385"/>
                  <a:pt x="1355087" y="2792486"/>
                  <a:pt x="1355692" y="2791032"/>
                </a:cubicBezTo>
                <a:cubicBezTo>
                  <a:pt x="1358361" y="2784620"/>
                  <a:pt x="1361030" y="2778207"/>
                  <a:pt x="1363699" y="2771794"/>
                </a:cubicBezTo>
                <a:cubicBezTo>
                  <a:pt x="1364268" y="2770426"/>
                  <a:pt x="1364544" y="2769571"/>
                  <a:pt x="1364523" y="2769229"/>
                </a:cubicBezTo>
                <a:cubicBezTo>
                  <a:pt x="1364448" y="2768887"/>
                  <a:pt x="1363927" y="2768716"/>
                  <a:pt x="1362955" y="2768716"/>
                </a:cubicBezTo>
                <a:cubicBezTo>
                  <a:pt x="1356055" y="2768885"/>
                  <a:pt x="1349154" y="2769059"/>
                  <a:pt x="1342251" y="2769229"/>
                </a:cubicBezTo>
                <a:cubicBezTo>
                  <a:pt x="1327808" y="2769229"/>
                  <a:pt x="1313365" y="2769229"/>
                  <a:pt x="1298922" y="2769229"/>
                </a:cubicBezTo>
                <a:cubicBezTo>
                  <a:pt x="1303069" y="2763680"/>
                  <a:pt x="1307618" y="2757168"/>
                  <a:pt x="1312628" y="2749734"/>
                </a:cubicBezTo>
                <a:cubicBezTo>
                  <a:pt x="1316988" y="2743158"/>
                  <a:pt x="1320268" y="2738869"/>
                  <a:pt x="1322523" y="2736908"/>
                </a:cubicBezTo>
                <a:cubicBezTo>
                  <a:pt x="1324140" y="2735545"/>
                  <a:pt x="1325374" y="2733873"/>
                  <a:pt x="1326237" y="2731906"/>
                </a:cubicBezTo>
                <a:cubicBezTo>
                  <a:pt x="1327025" y="2730111"/>
                  <a:pt x="1326556" y="2728821"/>
                  <a:pt x="1324821" y="2728058"/>
                </a:cubicBezTo>
                <a:cubicBezTo>
                  <a:pt x="1322064" y="2726363"/>
                  <a:pt x="1317597" y="2724364"/>
                  <a:pt x="1311378" y="2722158"/>
                </a:cubicBezTo>
                <a:close/>
                <a:moveTo>
                  <a:pt x="1968279" y="2722030"/>
                </a:moveTo>
                <a:cubicBezTo>
                  <a:pt x="1966253" y="2729896"/>
                  <a:pt x="1963941" y="2737512"/>
                  <a:pt x="1961286" y="2744860"/>
                </a:cubicBezTo>
                <a:cubicBezTo>
                  <a:pt x="1951793" y="2770771"/>
                  <a:pt x="1939883" y="2793265"/>
                  <a:pt x="1925168" y="2812067"/>
                </a:cubicBezTo>
                <a:cubicBezTo>
                  <a:pt x="1926951" y="2815992"/>
                  <a:pt x="1928253" y="2820664"/>
                  <a:pt x="1929190" y="2826047"/>
                </a:cubicBezTo>
                <a:cubicBezTo>
                  <a:pt x="1929778" y="2828695"/>
                  <a:pt x="1930392" y="2830023"/>
                  <a:pt x="1931056" y="2830023"/>
                </a:cubicBezTo>
                <a:cubicBezTo>
                  <a:pt x="1931886" y="2830023"/>
                  <a:pt x="1933192" y="2828692"/>
                  <a:pt x="1934993" y="2826047"/>
                </a:cubicBezTo>
                <a:cubicBezTo>
                  <a:pt x="1935291" y="2825620"/>
                  <a:pt x="1936059" y="2824504"/>
                  <a:pt x="1937318" y="2822712"/>
                </a:cubicBezTo>
                <a:cubicBezTo>
                  <a:pt x="1938435" y="2821091"/>
                  <a:pt x="1939319" y="2819760"/>
                  <a:pt x="1939997" y="2818736"/>
                </a:cubicBezTo>
                <a:cubicBezTo>
                  <a:pt x="1938434" y="2826431"/>
                  <a:pt x="1937460" y="2831391"/>
                  <a:pt x="1937072" y="2833614"/>
                </a:cubicBezTo>
                <a:cubicBezTo>
                  <a:pt x="1931348" y="2866447"/>
                  <a:pt x="1925623" y="2899281"/>
                  <a:pt x="1919899" y="2932115"/>
                </a:cubicBezTo>
                <a:cubicBezTo>
                  <a:pt x="1918030" y="2942162"/>
                  <a:pt x="1916164" y="2952209"/>
                  <a:pt x="1914294" y="2962256"/>
                </a:cubicBezTo>
                <a:cubicBezTo>
                  <a:pt x="1914070" y="2963538"/>
                  <a:pt x="1914022" y="2964308"/>
                  <a:pt x="1914154" y="2964564"/>
                </a:cubicBezTo>
                <a:cubicBezTo>
                  <a:pt x="1914256" y="2964991"/>
                  <a:pt x="1914800" y="2965205"/>
                  <a:pt x="1915793" y="2965205"/>
                </a:cubicBezTo>
                <a:cubicBezTo>
                  <a:pt x="1920259" y="2965205"/>
                  <a:pt x="1924725" y="2965205"/>
                  <a:pt x="1929191" y="2965205"/>
                </a:cubicBezTo>
                <a:cubicBezTo>
                  <a:pt x="1930067" y="2965205"/>
                  <a:pt x="1930642" y="2965076"/>
                  <a:pt x="1930919" y="2964821"/>
                </a:cubicBezTo>
                <a:cubicBezTo>
                  <a:pt x="1931212" y="2964480"/>
                  <a:pt x="1931470" y="2963624"/>
                  <a:pt x="1931700" y="2962256"/>
                </a:cubicBezTo>
                <a:cubicBezTo>
                  <a:pt x="1932360" y="2958322"/>
                  <a:pt x="1933020" y="2954389"/>
                  <a:pt x="1933680" y="2950456"/>
                </a:cubicBezTo>
                <a:cubicBezTo>
                  <a:pt x="1948540" y="2950456"/>
                  <a:pt x="1963401" y="2950456"/>
                  <a:pt x="1978261" y="2950456"/>
                </a:cubicBezTo>
                <a:cubicBezTo>
                  <a:pt x="1985376" y="2950625"/>
                  <a:pt x="1992491" y="2950800"/>
                  <a:pt x="1999608" y="2950969"/>
                </a:cubicBezTo>
                <a:cubicBezTo>
                  <a:pt x="2000478" y="2950969"/>
                  <a:pt x="2001036" y="2950818"/>
                  <a:pt x="2001282" y="2950520"/>
                </a:cubicBezTo>
                <a:cubicBezTo>
                  <a:pt x="2001529" y="2950222"/>
                  <a:pt x="2001742" y="2949430"/>
                  <a:pt x="2001923" y="2948147"/>
                </a:cubicBezTo>
                <a:cubicBezTo>
                  <a:pt x="2002819" y="2941820"/>
                  <a:pt x="2003715" y="2935492"/>
                  <a:pt x="2004612" y="2929165"/>
                </a:cubicBezTo>
                <a:cubicBezTo>
                  <a:pt x="2004781" y="2927968"/>
                  <a:pt x="2004806" y="2927198"/>
                  <a:pt x="2004680" y="2926857"/>
                </a:cubicBezTo>
                <a:cubicBezTo>
                  <a:pt x="2004554" y="2926515"/>
                  <a:pt x="2004034" y="2926343"/>
                  <a:pt x="2003113" y="2926343"/>
                </a:cubicBezTo>
                <a:cubicBezTo>
                  <a:pt x="1996015" y="2926513"/>
                  <a:pt x="1988916" y="2926688"/>
                  <a:pt x="1981816" y="2926857"/>
                </a:cubicBezTo>
                <a:cubicBezTo>
                  <a:pt x="1979515" y="2926857"/>
                  <a:pt x="1977214" y="2926857"/>
                  <a:pt x="1974913" y="2926857"/>
                </a:cubicBezTo>
                <a:cubicBezTo>
                  <a:pt x="1976538" y="2916254"/>
                  <a:pt x="1978164" y="2905652"/>
                  <a:pt x="1979789" y="2895049"/>
                </a:cubicBezTo>
                <a:cubicBezTo>
                  <a:pt x="1980301" y="2895049"/>
                  <a:pt x="1980812" y="2895049"/>
                  <a:pt x="1981323" y="2895049"/>
                </a:cubicBezTo>
                <a:cubicBezTo>
                  <a:pt x="1988058" y="2895218"/>
                  <a:pt x="1994793" y="2895393"/>
                  <a:pt x="2001530" y="2895562"/>
                </a:cubicBezTo>
                <a:cubicBezTo>
                  <a:pt x="2002439" y="2895562"/>
                  <a:pt x="2003013" y="2895411"/>
                  <a:pt x="2003256" y="2895113"/>
                </a:cubicBezTo>
                <a:cubicBezTo>
                  <a:pt x="2003500" y="2894815"/>
                  <a:pt x="2003712" y="2894023"/>
                  <a:pt x="2003896" y="2892740"/>
                </a:cubicBezTo>
                <a:cubicBezTo>
                  <a:pt x="2004770" y="2886669"/>
                  <a:pt x="2005644" y="2880599"/>
                  <a:pt x="2006518" y="2874528"/>
                </a:cubicBezTo>
                <a:cubicBezTo>
                  <a:pt x="2006690" y="2873331"/>
                  <a:pt x="2006718" y="2872560"/>
                  <a:pt x="2006597" y="2872219"/>
                </a:cubicBezTo>
                <a:cubicBezTo>
                  <a:pt x="2006419" y="2871878"/>
                  <a:pt x="2005883" y="2871706"/>
                  <a:pt x="2004982" y="2871706"/>
                </a:cubicBezTo>
                <a:cubicBezTo>
                  <a:pt x="1998259" y="2871875"/>
                  <a:pt x="1991535" y="2872050"/>
                  <a:pt x="1984810" y="2872219"/>
                </a:cubicBezTo>
                <a:cubicBezTo>
                  <a:pt x="1984303" y="2872219"/>
                  <a:pt x="1983796" y="2872219"/>
                  <a:pt x="1983290" y="2872219"/>
                </a:cubicBezTo>
                <a:cubicBezTo>
                  <a:pt x="1984777" y="2862514"/>
                  <a:pt x="1986265" y="2852810"/>
                  <a:pt x="1987753" y="2843105"/>
                </a:cubicBezTo>
                <a:cubicBezTo>
                  <a:pt x="1988198" y="2843105"/>
                  <a:pt x="1988643" y="2843105"/>
                  <a:pt x="1989088" y="2843105"/>
                </a:cubicBezTo>
                <a:cubicBezTo>
                  <a:pt x="1995685" y="2843274"/>
                  <a:pt x="2002282" y="2843448"/>
                  <a:pt x="2008880" y="2843618"/>
                </a:cubicBezTo>
                <a:cubicBezTo>
                  <a:pt x="2009770" y="2843618"/>
                  <a:pt x="2010344" y="2843488"/>
                  <a:pt x="2010605" y="2843233"/>
                </a:cubicBezTo>
                <a:cubicBezTo>
                  <a:pt x="2010934" y="2842892"/>
                  <a:pt x="2011201" y="2841993"/>
                  <a:pt x="2011410" y="2840540"/>
                </a:cubicBezTo>
                <a:cubicBezTo>
                  <a:pt x="2012253" y="2834683"/>
                  <a:pt x="2013096" y="2828825"/>
                  <a:pt x="2013940" y="2822969"/>
                </a:cubicBezTo>
                <a:cubicBezTo>
                  <a:pt x="2014136" y="2821600"/>
                  <a:pt x="2014157" y="2820702"/>
                  <a:pt x="2013996" y="2820275"/>
                </a:cubicBezTo>
                <a:cubicBezTo>
                  <a:pt x="2013879" y="2819933"/>
                  <a:pt x="2013326" y="2819762"/>
                  <a:pt x="2012334" y="2819762"/>
                </a:cubicBezTo>
                <a:cubicBezTo>
                  <a:pt x="2005749" y="2819932"/>
                  <a:pt x="1999163" y="2820106"/>
                  <a:pt x="1992576" y="2820275"/>
                </a:cubicBezTo>
                <a:cubicBezTo>
                  <a:pt x="1992135" y="2820275"/>
                  <a:pt x="1991694" y="2820275"/>
                  <a:pt x="1991253" y="2820275"/>
                </a:cubicBezTo>
                <a:cubicBezTo>
                  <a:pt x="1992708" y="2810784"/>
                  <a:pt x="1994163" y="2801293"/>
                  <a:pt x="1995618" y="2791802"/>
                </a:cubicBezTo>
                <a:cubicBezTo>
                  <a:pt x="1997689" y="2791802"/>
                  <a:pt x="1999760" y="2791802"/>
                  <a:pt x="2001831" y="2791802"/>
                </a:cubicBezTo>
                <a:cubicBezTo>
                  <a:pt x="2008264" y="2791971"/>
                  <a:pt x="2014697" y="2792146"/>
                  <a:pt x="2021132" y="2792315"/>
                </a:cubicBezTo>
                <a:cubicBezTo>
                  <a:pt x="2022276" y="2792315"/>
                  <a:pt x="2022982" y="2791375"/>
                  <a:pt x="2023250" y="2789493"/>
                </a:cubicBezTo>
                <a:cubicBezTo>
                  <a:pt x="2024137" y="2783251"/>
                  <a:pt x="2025024" y="2777010"/>
                  <a:pt x="2025911" y="2770768"/>
                </a:cubicBezTo>
                <a:cubicBezTo>
                  <a:pt x="2026178" y="2768887"/>
                  <a:pt x="2025745" y="2767946"/>
                  <a:pt x="2024612" y="2767946"/>
                </a:cubicBezTo>
                <a:cubicBezTo>
                  <a:pt x="2018192" y="2768116"/>
                  <a:pt x="2011772" y="2768290"/>
                  <a:pt x="2005350" y="2768459"/>
                </a:cubicBezTo>
                <a:cubicBezTo>
                  <a:pt x="2004298" y="2768459"/>
                  <a:pt x="2003245" y="2768459"/>
                  <a:pt x="2002192" y="2768459"/>
                </a:cubicBezTo>
                <a:cubicBezTo>
                  <a:pt x="2002768" y="2767178"/>
                  <a:pt x="2005324" y="2761058"/>
                  <a:pt x="2009883" y="2750119"/>
                </a:cubicBezTo>
                <a:cubicBezTo>
                  <a:pt x="2012346" y="2744140"/>
                  <a:pt x="2013997" y="2740624"/>
                  <a:pt x="2014900" y="2739601"/>
                </a:cubicBezTo>
                <a:cubicBezTo>
                  <a:pt x="2016387" y="2737897"/>
                  <a:pt x="2017214" y="2736395"/>
                  <a:pt x="2017404" y="2735112"/>
                </a:cubicBezTo>
                <a:cubicBezTo>
                  <a:pt x="2017606" y="2733744"/>
                  <a:pt x="2016824" y="2732411"/>
                  <a:pt x="2015042" y="2731136"/>
                </a:cubicBezTo>
                <a:cubicBezTo>
                  <a:pt x="2010806" y="2728507"/>
                  <a:pt x="2006046" y="2726552"/>
                  <a:pt x="2000714" y="2725365"/>
                </a:cubicBezTo>
                <a:cubicBezTo>
                  <a:pt x="1999130" y="2732119"/>
                  <a:pt x="1997189" y="2738709"/>
                  <a:pt x="1994838" y="2745116"/>
                </a:cubicBezTo>
                <a:cubicBezTo>
                  <a:pt x="1991948" y="2752894"/>
                  <a:pt x="1988845" y="2760688"/>
                  <a:pt x="1985433" y="2768459"/>
                </a:cubicBezTo>
                <a:cubicBezTo>
                  <a:pt x="1979576" y="2768459"/>
                  <a:pt x="1973720" y="2768459"/>
                  <a:pt x="1967864" y="2768459"/>
                </a:cubicBezTo>
                <a:cubicBezTo>
                  <a:pt x="1970016" y="2764019"/>
                  <a:pt x="1972551" y="2758152"/>
                  <a:pt x="1975528" y="2750888"/>
                </a:cubicBezTo>
                <a:cubicBezTo>
                  <a:pt x="1979132" y="2742433"/>
                  <a:pt x="1980972" y="2738019"/>
                  <a:pt x="1981136" y="2737678"/>
                </a:cubicBezTo>
                <a:cubicBezTo>
                  <a:pt x="1982809" y="2735632"/>
                  <a:pt x="1983730" y="2734001"/>
                  <a:pt x="1983924" y="2732804"/>
                </a:cubicBezTo>
                <a:cubicBezTo>
                  <a:pt x="1984159" y="2731350"/>
                  <a:pt x="1983450" y="2730017"/>
                  <a:pt x="1981781" y="2728828"/>
                </a:cubicBezTo>
                <a:cubicBezTo>
                  <a:pt x="1978420" y="2726621"/>
                  <a:pt x="1973936" y="2724322"/>
                  <a:pt x="1968279" y="2722030"/>
                </a:cubicBezTo>
                <a:close/>
                <a:moveTo>
                  <a:pt x="1912140" y="2722030"/>
                </a:moveTo>
                <a:cubicBezTo>
                  <a:pt x="1910484" y="2726731"/>
                  <a:pt x="1908725" y="2731098"/>
                  <a:pt x="1906819" y="2735112"/>
                </a:cubicBezTo>
                <a:cubicBezTo>
                  <a:pt x="1901824" y="2745624"/>
                  <a:pt x="1896639" y="2755654"/>
                  <a:pt x="1891124" y="2765124"/>
                </a:cubicBezTo>
                <a:cubicBezTo>
                  <a:pt x="1889974" y="2762994"/>
                  <a:pt x="1888994" y="2760717"/>
                  <a:pt x="1888118" y="2758327"/>
                </a:cubicBezTo>
                <a:cubicBezTo>
                  <a:pt x="1887711" y="2757388"/>
                  <a:pt x="1887353" y="2756916"/>
                  <a:pt x="1887031" y="2756916"/>
                </a:cubicBezTo>
                <a:cubicBezTo>
                  <a:pt x="1886655" y="2756916"/>
                  <a:pt x="1885985" y="2757603"/>
                  <a:pt x="1885006" y="2758968"/>
                </a:cubicBezTo>
                <a:cubicBezTo>
                  <a:pt x="1882124" y="2763194"/>
                  <a:pt x="1879270" y="2767444"/>
                  <a:pt x="1876368" y="2771666"/>
                </a:cubicBezTo>
                <a:cubicBezTo>
                  <a:pt x="1875293" y="2773202"/>
                  <a:pt x="1874709" y="2774231"/>
                  <a:pt x="1874604" y="2774744"/>
                </a:cubicBezTo>
                <a:cubicBezTo>
                  <a:pt x="1874482" y="2775342"/>
                  <a:pt x="1874626" y="2776071"/>
                  <a:pt x="1875052" y="2776924"/>
                </a:cubicBezTo>
                <a:cubicBezTo>
                  <a:pt x="1881914" y="2792561"/>
                  <a:pt x="1886824" y="2805289"/>
                  <a:pt x="1889974" y="2815016"/>
                </a:cubicBezTo>
                <a:cubicBezTo>
                  <a:pt x="1886896" y="2819711"/>
                  <a:pt x="1882258" y="2826631"/>
                  <a:pt x="1875881" y="2835666"/>
                </a:cubicBezTo>
                <a:cubicBezTo>
                  <a:pt x="1872275" y="2835666"/>
                  <a:pt x="1867972" y="2835404"/>
                  <a:pt x="1862973" y="2834896"/>
                </a:cubicBezTo>
                <a:cubicBezTo>
                  <a:pt x="1861787" y="2843447"/>
                  <a:pt x="1860927" y="2850885"/>
                  <a:pt x="1860431" y="2857213"/>
                </a:cubicBezTo>
                <a:cubicBezTo>
                  <a:pt x="1860253" y="2860035"/>
                  <a:pt x="1860664" y="2861445"/>
                  <a:pt x="1861673" y="2861445"/>
                </a:cubicBezTo>
                <a:cubicBezTo>
                  <a:pt x="1862345" y="2861445"/>
                  <a:pt x="1863326" y="2861013"/>
                  <a:pt x="1864622" y="2860163"/>
                </a:cubicBezTo>
                <a:cubicBezTo>
                  <a:pt x="1866104" y="2859229"/>
                  <a:pt x="1868347" y="2858621"/>
                  <a:pt x="1871366" y="2858367"/>
                </a:cubicBezTo>
                <a:cubicBezTo>
                  <a:pt x="1876050" y="2857902"/>
                  <a:pt x="1880731" y="2857422"/>
                  <a:pt x="1885412" y="2856956"/>
                </a:cubicBezTo>
                <a:cubicBezTo>
                  <a:pt x="1880906" y="2880257"/>
                  <a:pt x="1876400" y="2903557"/>
                  <a:pt x="1871894" y="2926857"/>
                </a:cubicBezTo>
                <a:cubicBezTo>
                  <a:pt x="1869562" y="2938314"/>
                  <a:pt x="1867233" y="2949772"/>
                  <a:pt x="1864898" y="2961229"/>
                </a:cubicBezTo>
                <a:cubicBezTo>
                  <a:pt x="1864650" y="2962512"/>
                  <a:pt x="1864578" y="2963325"/>
                  <a:pt x="1864689" y="2963667"/>
                </a:cubicBezTo>
                <a:cubicBezTo>
                  <a:pt x="1864858" y="2964007"/>
                  <a:pt x="1865436" y="2964180"/>
                  <a:pt x="1866428" y="2964180"/>
                </a:cubicBezTo>
                <a:cubicBezTo>
                  <a:pt x="1870804" y="2964180"/>
                  <a:pt x="1875181" y="2964180"/>
                  <a:pt x="1879558" y="2964180"/>
                </a:cubicBezTo>
                <a:cubicBezTo>
                  <a:pt x="1880433" y="2964180"/>
                  <a:pt x="1881039" y="2964050"/>
                  <a:pt x="1881380" y="2963795"/>
                </a:cubicBezTo>
                <a:cubicBezTo>
                  <a:pt x="1881663" y="2963540"/>
                  <a:pt x="1881938" y="2962683"/>
                  <a:pt x="1882210" y="2961229"/>
                </a:cubicBezTo>
                <a:cubicBezTo>
                  <a:pt x="1884233" y="2949772"/>
                  <a:pt x="1886261" y="2938314"/>
                  <a:pt x="1888288" y="2926857"/>
                </a:cubicBezTo>
                <a:cubicBezTo>
                  <a:pt x="1892789" y="2902787"/>
                  <a:pt x="1897290" y="2878717"/>
                  <a:pt x="1901791" y="2854648"/>
                </a:cubicBezTo>
                <a:cubicBezTo>
                  <a:pt x="1905437" y="2854140"/>
                  <a:pt x="1909079" y="2853617"/>
                  <a:pt x="1912722" y="2853109"/>
                </a:cubicBezTo>
                <a:cubicBezTo>
                  <a:pt x="1912624" y="2857042"/>
                  <a:pt x="1912510" y="2860975"/>
                  <a:pt x="1912418" y="2864908"/>
                </a:cubicBezTo>
                <a:cubicBezTo>
                  <a:pt x="1912391" y="2866618"/>
                  <a:pt x="1912654" y="2867474"/>
                  <a:pt x="1913216" y="2867474"/>
                </a:cubicBezTo>
                <a:cubicBezTo>
                  <a:pt x="1913497" y="2867474"/>
                  <a:pt x="1914272" y="2867213"/>
                  <a:pt x="1915546" y="2866704"/>
                </a:cubicBezTo>
                <a:cubicBezTo>
                  <a:pt x="1918530" y="2865602"/>
                  <a:pt x="1921501" y="2864472"/>
                  <a:pt x="1924479" y="2863369"/>
                </a:cubicBezTo>
                <a:cubicBezTo>
                  <a:pt x="1925822" y="2862776"/>
                  <a:pt x="1926610" y="2861787"/>
                  <a:pt x="1926852" y="2860419"/>
                </a:cubicBezTo>
                <a:cubicBezTo>
                  <a:pt x="1926927" y="2859992"/>
                  <a:pt x="1926990" y="2859479"/>
                  <a:pt x="1927039" y="2858881"/>
                </a:cubicBezTo>
                <a:cubicBezTo>
                  <a:pt x="1927234" y="2842719"/>
                  <a:pt x="1926495" y="2826045"/>
                  <a:pt x="1924677" y="2808860"/>
                </a:cubicBezTo>
                <a:cubicBezTo>
                  <a:pt x="1924522" y="2807578"/>
                  <a:pt x="1924203" y="2806936"/>
                  <a:pt x="1923710" y="2806936"/>
                </a:cubicBezTo>
                <a:cubicBezTo>
                  <a:pt x="1923381" y="2806936"/>
                  <a:pt x="1922822" y="2807153"/>
                  <a:pt x="1922030" y="2807578"/>
                </a:cubicBezTo>
                <a:cubicBezTo>
                  <a:pt x="1919298" y="2808979"/>
                  <a:pt x="1916579" y="2810410"/>
                  <a:pt x="1913840" y="2811810"/>
                </a:cubicBezTo>
                <a:cubicBezTo>
                  <a:pt x="1912338" y="2812489"/>
                  <a:pt x="1911502" y="2813306"/>
                  <a:pt x="1911326" y="2814247"/>
                </a:cubicBezTo>
                <a:cubicBezTo>
                  <a:pt x="1911247" y="2814674"/>
                  <a:pt x="1911227" y="2815359"/>
                  <a:pt x="1911274" y="2816299"/>
                </a:cubicBezTo>
                <a:cubicBezTo>
                  <a:pt x="1911757" y="2820573"/>
                  <a:pt x="1912141" y="2826090"/>
                  <a:pt x="1912518" y="2832844"/>
                </a:cubicBezTo>
                <a:cubicBezTo>
                  <a:pt x="1903957" y="2833861"/>
                  <a:pt x="1897536" y="2834558"/>
                  <a:pt x="1893255" y="2834896"/>
                </a:cubicBezTo>
                <a:cubicBezTo>
                  <a:pt x="1906069" y="2816674"/>
                  <a:pt x="1918250" y="2797271"/>
                  <a:pt x="1930138" y="2776924"/>
                </a:cubicBezTo>
                <a:cubicBezTo>
                  <a:pt x="1933295" y="2771548"/>
                  <a:pt x="1935532" y="2768283"/>
                  <a:pt x="1936922" y="2767177"/>
                </a:cubicBezTo>
                <a:cubicBezTo>
                  <a:pt x="1938328" y="2765985"/>
                  <a:pt x="1939168" y="2764569"/>
                  <a:pt x="1939458" y="2762944"/>
                </a:cubicBezTo>
                <a:cubicBezTo>
                  <a:pt x="1939672" y="2761747"/>
                  <a:pt x="1939308" y="2760502"/>
                  <a:pt x="1938348" y="2759225"/>
                </a:cubicBezTo>
                <a:cubicBezTo>
                  <a:pt x="1936091" y="2756759"/>
                  <a:pt x="1932311" y="2753046"/>
                  <a:pt x="1926917" y="2748195"/>
                </a:cubicBezTo>
                <a:cubicBezTo>
                  <a:pt x="1924757" y="2753750"/>
                  <a:pt x="1922379" y="2759019"/>
                  <a:pt x="1919718" y="2763970"/>
                </a:cubicBezTo>
                <a:cubicBezTo>
                  <a:pt x="1914382" y="2774224"/>
                  <a:pt x="1908747" y="2784431"/>
                  <a:pt x="1902647" y="2794495"/>
                </a:cubicBezTo>
                <a:cubicBezTo>
                  <a:pt x="1901678" y="2791507"/>
                  <a:pt x="1900049" y="2787133"/>
                  <a:pt x="1897660" y="2781413"/>
                </a:cubicBezTo>
                <a:cubicBezTo>
                  <a:pt x="1903832" y="2771863"/>
                  <a:pt x="1910545" y="2760159"/>
                  <a:pt x="1917943" y="2746399"/>
                </a:cubicBezTo>
                <a:cubicBezTo>
                  <a:pt x="1919929" y="2742728"/>
                  <a:pt x="1921451" y="2740367"/>
                  <a:pt x="1922554" y="2739345"/>
                </a:cubicBezTo>
                <a:cubicBezTo>
                  <a:pt x="1923693" y="2738409"/>
                  <a:pt x="1924416" y="2737079"/>
                  <a:pt x="1924736" y="2735369"/>
                </a:cubicBezTo>
                <a:cubicBezTo>
                  <a:pt x="1925007" y="2733915"/>
                  <a:pt x="1924596" y="2732584"/>
                  <a:pt x="1923485" y="2731393"/>
                </a:cubicBezTo>
                <a:cubicBezTo>
                  <a:pt x="1919779" y="2727568"/>
                  <a:pt x="1916032" y="2724409"/>
                  <a:pt x="1912140" y="2722030"/>
                </a:cubicBezTo>
                <a:close/>
                <a:moveTo>
                  <a:pt x="1793649" y="2721774"/>
                </a:moveTo>
                <a:cubicBezTo>
                  <a:pt x="1793479" y="2725109"/>
                  <a:pt x="1792370" y="2730965"/>
                  <a:pt x="1790335" y="2739345"/>
                </a:cubicBezTo>
                <a:cubicBezTo>
                  <a:pt x="1789930" y="2741012"/>
                  <a:pt x="1789526" y="2742679"/>
                  <a:pt x="1789120" y="2744347"/>
                </a:cubicBezTo>
                <a:cubicBezTo>
                  <a:pt x="1777578" y="2744347"/>
                  <a:pt x="1766036" y="2744347"/>
                  <a:pt x="1754494" y="2744347"/>
                </a:cubicBezTo>
                <a:cubicBezTo>
                  <a:pt x="1747191" y="2744177"/>
                  <a:pt x="1739889" y="2744003"/>
                  <a:pt x="1732588" y="2743834"/>
                </a:cubicBezTo>
                <a:cubicBezTo>
                  <a:pt x="1731840" y="2743834"/>
                  <a:pt x="1731326" y="2743963"/>
                  <a:pt x="1731043" y="2744219"/>
                </a:cubicBezTo>
                <a:cubicBezTo>
                  <a:pt x="1730760" y="2744474"/>
                  <a:pt x="1730425" y="2745330"/>
                  <a:pt x="1730036" y="2746784"/>
                </a:cubicBezTo>
                <a:cubicBezTo>
                  <a:pt x="1725219" y="2765210"/>
                  <a:pt x="1720402" y="2783636"/>
                  <a:pt x="1715590" y="2802062"/>
                </a:cubicBezTo>
                <a:cubicBezTo>
                  <a:pt x="1705014" y="2841651"/>
                  <a:pt x="1696238" y="2870735"/>
                  <a:pt x="1689144" y="2889277"/>
                </a:cubicBezTo>
                <a:cubicBezTo>
                  <a:pt x="1681702" y="2908685"/>
                  <a:pt x="1672879" y="2926093"/>
                  <a:pt x="1662414" y="2941350"/>
                </a:cubicBezTo>
                <a:cubicBezTo>
                  <a:pt x="1665478" y="2945692"/>
                  <a:pt x="1667843" y="2950768"/>
                  <a:pt x="1669710" y="2956484"/>
                </a:cubicBezTo>
                <a:cubicBezTo>
                  <a:pt x="1670551" y="2959472"/>
                  <a:pt x="1671272" y="2960973"/>
                  <a:pt x="1671912" y="2960973"/>
                </a:cubicBezTo>
                <a:cubicBezTo>
                  <a:pt x="1672554" y="2960973"/>
                  <a:pt x="1673836" y="2959301"/>
                  <a:pt x="1675782" y="2955971"/>
                </a:cubicBezTo>
                <a:cubicBezTo>
                  <a:pt x="1686195" y="2938915"/>
                  <a:pt x="1695338" y="2919715"/>
                  <a:pt x="1703476" y="2898512"/>
                </a:cubicBezTo>
                <a:cubicBezTo>
                  <a:pt x="1710749" y="2879287"/>
                  <a:pt x="1719476" y="2849860"/>
                  <a:pt x="1729788" y="2810271"/>
                </a:cubicBezTo>
                <a:cubicBezTo>
                  <a:pt x="1733708" y="2795222"/>
                  <a:pt x="1737628" y="2780173"/>
                  <a:pt x="1741547" y="2765124"/>
                </a:cubicBezTo>
                <a:cubicBezTo>
                  <a:pt x="1757394" y="2765124"/>
                  <a:pt x="1773241" y="2765124"/>
                  <a:pt x="1789088" y="2765124"/>
                </a:cubicBezTo>
                <a:cubicBezTo>
                  <a:pt x="1787822" y="2770383"/>
                  <a:pt x="1786556" y="2775642"/>
                  <a:pt x="1785290" y="2780900"/>
                </a:cubicBezTo>
                <a:cubicBezTo>
                  <a:pt x="1780950" y="2780900"/>
                  <a:pt x="1776610" y="2780900"/>
                  <a:pt x="1772269" y="2780900"/>
                </a:cubicBezTo>
                <a:cubicBezTo>
                  <a:pt x="1764933" y="2780731"/>
                  <a:pt x="1757598" y="2780557"/>
                  <a:pt x="1750265" y="2780387"/>
                </a:cubicBezTo>
                <a:cubicBezTo>
                  <a:pt x="1749397" y="2780387"/>
                  <a:pt x="1748822" y="2780517"/>
                  <a:pt x="1748539" y="2780772"/>
                </a:cubicBezTo>
                <a:cubicBezTo>
                  <a:pt x="1748201" y="2781027"/>
                  <a:pt x="1747858" y="2781841"/>
                  <a:pt x="1747508" y="2783209"/>
                </a:cubicBezTo>
                <a:cubicBezTo>
                  <a:pt x="1746227" y="2788211"/>
                  <a:pt x="1744946" y="2793213"/>
                  <a:pt x="1743665" y="2798215"/>
                </a:cubicBezTo>
                <a:cubicBezTo>
                  <a:pt x="1743359" y="2799412"/>
                  <a:pt x="1743242" y="2800182"/>
                  <a:pt x="1743320" y="2800523"/>
                </a:cubicBezTo>
                <a:cubicBezTo>
                  <a:pt x="1743453" y="2800865"/>
                  <a:pt x="1744010" y="2801036"/>
                  <a:pt x="1744994" y="2801036"/>
                </a:cubicBezTo>
                <a:cubicBezTo>
                  <a:pt x="1752477" y="2800867"/>
                  <a:pt x="1759959" y="2800693"/>
                  <a:pt x="1767440" y="2800523"/>
                </a:cubicBezTo>
                <a:cubicBezTo>
                  <a:pt x="1771816" y="2800523"/>
                  <a:pt x="1776191" y="2800523"/>
                  <a:pt x="1780566" y="2800523"/>
                </a:cubicBezTo>
                <a:cubicBezTo>
                  <a:pt x="1779383" y="2805440"/>
                  <a:pt x="1778199" y="2810356"/>
                  <a:pt x="1777016" y="2815273"/>
                </a:cubicBezTo>
                <a:cubicBezTo>
                  <a:pt x="1770303" y="2815273"/>
                  <a:pt x="1763590" y="2815273"/>
                  <a:pt x="1756877" y="2815273"/>
                </a:cubicBezTo>
                <a:cubicBezTo>
                  <a:pt x="1749602" y="2815104"/>
                  <a:pt x="1742328" y="2814929"/>
                  <a:pt x="1735055" y="2814760"/>
                </a:cubicBezTo>
                <a:cubicBezTo>
                  <a:pt x="1734230" y="2814760"/>
                  <a:pt x="1733702" y="2814889"/>
                  <a:pt x="1733470" y="2815145"/>
                </a:cubicBezTo>
                <a:cubicBezTo>
                  <a:pt x="1733128" y="2815400"/>
                  <a:pt x="1732781" y="2816214"/>
                  <a:pt x="1732427" y="2817582"/>
                </a:cubicBezTo>
                <a:cubicBezTo>
                  <a:pt x="1731145" y="2822541"/>
                  <a:pt x="1729862" y="2827500"/>
                  <a:pt x="1728580" y="2832460"/>
                </a:cubicBezTo>
                <a:cubicBezTo>
                  <a:pt x="1728248" y="2833742"/>
                  <a:pt x="1728119" y="2834555"/>
                  <a:pt x="1728199" y="2834896"/>
                </a:cubicBezTo>
                <a:cubicBezTo>
                  <a:pt x="1728312" y="2835323"/>
                  <a:pt x="1728810" y="2835538"/>
                  <a:pt x="1729697" y="2835538"/>
                </a:cubicBezTo>
                <a:cubicBezTo>
                  <a:pt x="1737119" y="2835368"/>
                  <a:pt x="1744540" y="2835194"/>
                  <a:pt x="1751960" y="2835025"/>
                </a:cubicBezTo>
                <a:cubicBezTo>
                  <a:pt x="1758727" y="2835025"/>
                  <a:pt x="1765494" y="2835025"/>
                  <a:pt x="1772261" y="2835025"/>
                </a:cubicBezTo>
                <a:cubicBezTo>
                  <a:pt x="1771108" y="2839813"/>
                  <a:pt x="1769955" y="2844601"/>
                  <a:pt x="1768803" y="2849389"/>
                </a:cubicBezTo>
                <a:cubicBezTo>
                  <a:pt x="1763670" y="2849389"/>
                  <a:pt x="1758538" y="2849389"/>
                  <a:pt x="1753405" y="2849389"/>
                </a:cubicBezTo>
                <a:cubicBezTo>
                  <a:pt x="1746419" y="2849220"/>
                  <a:pt x="1739434" y="2849046"/>
                  <a:pt x="1732449" y="2848876"/>
                </a:cubicBezTo>
                <a:cubicBezTo>
                  <a:pt x="1731612" y="2848876"/>
                  <a:pt x="1731051" y="2849006"/>
                  <a:pt x="1730761" y="2849261"/>
                </a:cubicBezTo>
                <a:cubicBezTo>
                  <a:pt x="1730471" y="2849517"/>
                  <a:pt x="1730152" y="2850330"/>
                  <a:pt x="1729802" y="2851698"/>
                </a:cubicBezTo>
                <a:cubicBezTo>
                  <a:pt x="1728543" y="2856614"/>
                  <a:pt x="1727283" y="2861531"/>
                  <a:pt x="1726024" y="2866447"/>
                </a:cubicBezTo>
                <a:cubicBezTo>
                  <a:pt x="1725696" y="2867730"/>
                  <a:pt x="1725570" y="2868543"/>
                  <a:pt x="1725653" y="2868885"/>
                </a:cubicBezTo>
                <a:cubicBezTo>
                  <a:pt x="1725736" y="2869226"/>
                  <a:pt x="1726252" y="2869397"/>
                  <a:pt x="1727208" y="2869397"/>
                </a:cubicBezTo>
                <a:cubicBezTo>
                  <a:pt x="1728558" y="2869397"/>
                  <a:pt x="1730182" y="2869310"/>
                  <a:pt x="1732082" y="2869141"/>
                </a:cubicBezTo>
                <a:cubicBezTo>
                  <a:pt x="1731700" y="2869311"/>
                  <a:pt x="1731124" y="2869828"/>
                  <a:pt x="1730341" y="2870680"/>
                </a:cubicBezTo>
                <a:cubicBezTo>
                  <a:pt x="1727478" y="2873920"/>
                  <a:pt x="1724642" y="2877190"/>
                  <a:pt x="1721765" y="2880428"/>
                </a:cubicBezTo>
                <a:cubicBezTo>
                  <a:pt x="1720392" y="2881791"/>
                  <a:pt x="1719614" y="2882864"/>
                  <a:pt x="1719416" y="2883634"/>
                </a:cubicBezTo>
                <a:cubicBezTo>
                  <a:pt x="1719262" y="2884232"/>
                  <a:pt x="1719421" y="2884920"/>
                  <a:pt x="1719908" y="2885686"/>
                </a:cubicBezTo>
                <a:cubicBezTo>
                  <a:pt x="1723362" y="2890199"/>
                  <a:pt x="1726798" y="2896917"/>
                  <a:pt x="1730518" y="2905694"/>
                </a:cubicBezTo>
                <a:cubicBezTo>
                  <a:pt x="1730837" y="2906038"/>
                  <a:pt x="1731150" y="2906387"/>
                  <a:pt x="1731469" y="2906731"/>
                </a:cubicBezTo>
                <a:cubicBezTo>
                  <a:pt x="1725366" y="2910255"/>
                  <a:pt x="1719289" y="2913848"/>
                  <a:pt x="1713154" y="2917366"/>
                </a:cubicBezTo>
                <a:cubicBezTo>
                  <a:pt x="1708801" y="2919318"/>
                  <a:pt x="1703675" y="2921013"/>
                  <a:pt x="1697748" y="2922367"/>
                </a:cubicBezTo>
                <a:cubicBezTo>
                  <a:pt x="1697663" y="2930234"/>
                  <a:pt x="1697825" y="2937419"/>
                  <a:pt x="1698365" y="2943915"/>
                </a:cubicBezTo>
                <a:cubicBezTo>
                  <a:pt x="1698424" y="2946394"/>
                  <a:pt x="1698850" y="2947634"/>
                  <a:pt x="1699662" y="2947634"/>
                </a:cubicBezTo>
                <a:cubicBezTo>
                  <a:pt x="1700126" y="2947634"/>
                  <a:pt x="1701217" y="2946858"/>
                  <a:pt x="1702952" y="2945326"/>
                </a:cubicBezTo>
                <a:cubicBezTo>
                  <a:pt x="1703733" y="2944559"/>
                  <a:pt x="1705879" y="2943132"/>
                  <a:pt x="1709420" y="2941093"/>
                </a:cubicBezTo>
                <a:cubicBezTo>
                  <a:pt x="1723320" y="2934063"/>
                  <a:pt x="1734474" y="2927470"/>
                  <a:pt x="1743067" y="2921598"/>
                </a:cubicBezTo>
                <a:cubicBezTo>
                  <a:pt x="1746608" y="2919134"/>
                  <a:pt x="1748577" y="2916981"/>
                  <a:pt x="1749012" y="2915185"/>
                </a:cubicBezTo>
                <a:cubicBezTo>
                  <a:pt x="1749240" y="2914245"/>
                  <a:pt x="1749492" y="2912279"/>
                  <a:pt x="1749756" y="2909285"/>
                </a:cubicBezTo>
                <a:cubicBezTo>
                  <a:pt x="1750331" y="2905010"/>
                  <a:pt x="1751190" y="2900094"/>
                  <a:pt x="1752311" y="2894536"/>
                </a:cubicBezTo>
                <a:cubicBezTo>
                  <a:pt x="1746439" y="2897955"/>
                  <a:pt x="1740591" y="2901441"/>
                  <a:pt x="1734688" y="2904854"/>
                </a:cubicBezTo>
                <a:cubicBezTo>
                  <a:pt x="1737872" y="2900914"/>
                  <a:pt x="1741005" y="2896940"/>
                  <a:pt x="1744171" y="2892997"/>
                </a:cubicBezTo>
                <a:cubicBezTo>
                  <a:pt x="1745328" y="2891547"/>
                  <a:pt x="1745983" y="2890474"/>
                  <a:pt x="1746151" y="2889790"/>
                </a:cubicBezTo>
                <a:cubicBezTo>
                  <a:pt x="1746298" y="2889192"/>
                  <a:pt x="1746131" y="2888505"/>
                  <a:pt x="1745636" y="2887738"/>
                </a:cubicBezTo>
                <a:cubicBezTo>
                  <a:pt x="1741297" y="2879908"/>
                  <a:pt x="1737322" y="2873652"/>
                  <a:pt x="1733431" y="2869141"/>
                </a:cubicBezTo>
                <a:cubicBezTo>
                  <a:pt x="1735667" y="2868972"/>
                  <a:pt x="1740721" y="2868885"/>
                  <a:pt x="1748592" y="2868885"/>
                </a:cubicBezTo>
                <a:cubicBezTo>
                  <a:pt x="1753764" y="2868885"/>
                  <a:pt x="1758937" y="2868885"/>
                  <a:pt x="1764109" y="2868885"/>
                </a:cubicBezTo>
                <a:cubicBezTo>
                  <a:pt x="1759262" y="2889021"/>
                  <a:pt x="1754414" y="2909157"/>
                  <a:pt x="1749567" y="2929293"/>
                </a:cubicBezTo>
                <a:cubicBezTo>
                  <a:pt x="1748393" y="2934167"/>
                  <a:pt x="1745208" y="2936604"/>
                  <a:pt x="1740012" y="2936604"/>
                </a:cubicBezTo>
                <a:cubicBezTo>
                  <a:pt x="1736086" y="2936604"/>
                  <a:pt x="1731646" y="2936342"/>
                  <a:pt x="1726693" y="2935835"/>
                </a:cubicBezTo>
                <a:cubicBezTo>
                  <a:pt x="1727589" y="2942073"/>
                  <a:pt x="1727814" y="2948275"/>
                  <a:pt x="1727469" y="2954432"/>
                </a:cubicBezTo>
                <a:cubicBezTo>
                  <a:pt x="1727154" y="2957852"/>
                  <a:pt x="1727065" y="2959948"/>
                  <a:pt x="1727228" y="2960717"/>
                </a:cubicBezTo>
                <a:cubicBezTo>
                  <a:pt x="1727426" y="2961827"/>
                  <a:pt x="1728392" y="2962384"/>
                  <a:pt x="1730142" y="2962384"/>
                </a:cubicBezTo>
                <a:cubicBezTo>
                  <a:pt x="1730433" y="2962384"/>
                  <a:pt x="1731172" y="2962340"/>
                  <a:pt x="1732360" y="2962256"/>
                </a:cubicBezTo>
                <a:cubicBezTo>
                  <a:pt x="1741439" y="2962086"/>
                  <a:pt x="1748413" y="2960527"/>
                  <a:pt x="1753308" y="2957638"/>
                </a:cubicBezTo>
                <a:cubicBezTo>
                  <a:pt x="1758709" y="2954073"/>
                  <a:pt x="1762640" y="2946865"/>
                  <a:pt x="1765162" y="2936091"/>
                </a:cubicBezTo>
                <a:cubicBezTo>
                  <a:pt x="1768684" y="2921042"/>
                  <a:pt x="1771857" y="2906763"/>
                  <a:pt x="1774677" y="2893253"/>
                </a:cubicBezTo>
                <a:cubicBezTo>
                  <a:pt x="1780289" y="2917534"/>
                  <a:pt x="1791222" y="2937065"/>
                  <a:pt x="1807928" y="2951354"/>
                </a:cubicBezTo>
                <a:cubicBezTo>
                  <a:pt x="1809950" y="2953052"/>
                  <a:pt x="1811180" y="2953919"/>
                  <a:pt x="1811645" y="2953919"/>
                </a:cubicBezTo>
                <a:cubicBezTo>
                  <a:pt x="1812517" y="2953919"/>
                  <a:pt x="1814128" y="2951903"/>
                  <a:pt x="1816505" y="2947891"/>
                </a:cubicBezTo>
                <a:cubicBezTo>
                  <a:pt x="1820384" y="2941493"/>
                  <a:pt x="1824157" y="2936291"/>
                  <a:pt x="1827941" y="2932372"/>
                </a:cubicBezTo>
                <a:cubicBezTo>
                  <a:pt x="1817653" y="2926197"/>
                  <a:pt x="1809065" y="2918403"/>
                  <a:pt x="1801942" y="2909285"/>
                </a:cubicBezTo>
                <a:cubicBezTo>
                  <a:pt x="1808181" y="2904187"/>
                  <a:pt x="1814468" y="2898364"/>
                  <a:pt x="1820937" y="2891971"/>
                </a:cubicBezTo>
                <a:cubicBezTo>
                  <a:pt x="1823808" y="2889248"/>
                  <a:pt x="1826085" y="2887390"/>
                  <a:pt x="1827819" y="2886456"/>
                </a:cubicBezTo>
                <a:cubicBezTo>
                  <a:pt x="1829401" y="2885692"/>
                  <a:pt x="1830370" y="2884446"/>
                  <a:pt x="1830734" y="2882736"/>
                </a:cubicBezTo>
                <a:cubicBezTo>
                  <a:pt x="1830934" y="2881796"/>
                  <a:pt x="1830446" y="2880292"/>
                  <a:pt x="1829236" y="2878247"/>
                </a:cubicBezTo>
                <a:cubicBezTo>
                  <a:pt x="1825959" y="2873141"/>
                  <a:pt x="1823921" y="2869990"/>
                  <a:pt x="1822975" y="2868885"/>
                </a:cubicBezTo>
                <a:cubicBezTo>
                  <a:pt x="1823256" y="2868629"/>
                  <a:pt x="1823544" y="2867816"/>
                  <a:pt x="1823841" y="2866447"/>
                </a:cubicBezTo>
                <a:cubicBezTo>
                  <a:pt x="1825529" y="2858153"/>
                  <a:pt x="1827221" y="2849860"/>
                  <a:pt x="1828911" y="2841566"/>
                </a:cubicBezTo>
                <a:cubicBezTo>
                  <a:pt x="1829385" y="2839385"/>
                  <a:pt x="1829859" y="2837205"/>
                  <a:pt x="1830333" y="2835025"/>
                </a:cubicBezTo>
                <a:cubicBezTo>
                  <a:pt x="1835482" y="2835194"/>
                  <a:pt x="1840632" y="2835368"/>
                  <a:pt x="1845783" y="2835538"/>
                </a:cubicBezTo>
                <a:cubicBezTo>
                  <a:pt x="1846892" y="2835538"/>
                  <a:pt x="1847645" y="2834597"/>
                  <a:pt x="1848041" y="2832716"/>
                </a:cubicBezTo>
                <a:cubicBezTo>
                  <a:pt x="1849120" y="2827586"/>
                  <a:pt x="1850199" y="2822456"/>
                  <a:pt x="1851278" y="2817325"/>
                </a:cubicBezTo>
                <a:cubicBezTo>
                  <a:pt x="1851674" y="2815444"/>
                  <a:pt x="1851322" y="2814503"/>
                  <a:pt x="1850222" y="2814503"/>
                </a:cubicBezTo>
                <a:cubicBezTo>
                  <a:pt x="1845042" y="2814673"/>
                  <a:pt x="1839862" y="2814847"/>
                  <a:pt x="1834681" y="2815016"/>
                </a:cubicBezTo>
                <a:cubicBezTo>
                  <a:pt x="1835173" y="2812751"/>
                  <a:pt x="1835666" y="2810485"/>
                  <a:pt x="1836158" y="2808219"/>
                </a:cubicBezTo>
                <a:cubicBezTo>
                  <a:pt x="1838071" y="2799925"/>
                  <a:pt x="1839980" y="2791631"/>
                  <a:pt x="1841891" y="2783337"/>
                </a:cubicBezTo>
                <a:cubicBezTo>
                  <a:pt x="1842170" y="2782054"/>
                  <a:pt x="1842266" y="2781242"/>
                  <a:pt x="1842176" y="2780900"/>
                </a:cubicBezTo>
                <a:cubicBezTo>
                  <a:pt x="1842086" y="2780558"/>
                  <a:pt x="1841583" y="2780387"/>
                  <a:pt x="1840660" y="2780387"/>
                </a:cubicBezTo>
                <a:cubicBezTo>
                  <a:pt x="1832052" y="2780557"/>
                  <a:pt x="1823443" y="2780731"/>
                  <a:pt x="1814832" y="2780900"/>
                </a:cubicBezTo>
                <a:cubicBezTo>
                  <a:pt x="1810139" y="2780900"/>
                  <a:pt x="1805446" y="2780900"/>
                  <a:pt x="1800753" y="2780900"/>
                </a:cubicBezTo>
                <a:cubicBezTo>
                  <a:pt x="1801985" y="2775642"/>
                  <a:pt x="1803218" y="2770383"/>
                  <a:pt x="1804450" y="2765124"/>
                </a:cubicBezTo>
                <a:cubicBezTo>
                  <a:pt x="1815176" y="2765124"/>
                  <a:pt x="1825903" y="2765124"/>
                  <a:pt x="1836629" y="2765124"/>
                </a:cubicBezTo>
                <a:cubicBezTo>
                  <a:pt x="1843922" y="2765294"/>
                  <a:pt x="1851217" y="2765468"/>
                  <a:pt x="1858512" y="2765638"/>
                </a:cubicBezTo>
                <a:cubicBezTo>
                  <a:pt x="1859321" y="2765638"/>
                  <a:pt x="1859832" y="2765509"/>
                  <a:pt x="1860049" y="2765253"/>
                </a:cubicBezTo>
                <a:cubicBezTo>
                  <a:pt x="1860392" y="2764912"/>
                  <a:pt x="1860724" y="2763970"/>
                  <a:pt x="1861049" y="2762431"/>
                </a:cubicBezTo>
                <a:cubicBezTo>
                  <a:pt x="1862159" y="2757173"/>
                  <a:pt x="1863270" y="2751914"/>
                  <a:pt x="1864380" y="2746655"/>
                </a:cubicBezTo>
                <a:cubicBezTo>
                  <a:pt x="1864632" y="2745458"/>
                  <a:pt x="1864716" y="2744689"/>
                  <a:pt x="1864626" y="2744347"/>
                </a:cubicBezTo>
                <a:cubicBezTo>
                  <a:pt x="1864483" y="2744006"/>
                  <a:pt x="1863987" y="2743834"/>
                  <a:pt x="1863132" y="2743834"/>
                </a:cubicBezTo>
                <a:cubicBezTo>
                  <a:pt x="1855829" y="2744003"/>
                  <a:pt x="1848526" y="2744177"/>
                  <a:pt x="1841221" y="2744347"/>
                </a:cubicBezTo>
                <a:cubicBezTo>
                  <a:pt x="1829519" y="2744347"/>
                  <a:pt x="1817816" y="2744347"/>
                  <a:pt x="1806113" y="2744347"/>
                </a:cubicBezTo>
                <a:cubicBezTo>
                  <a:pt x="1806426" y="2743022"/>
                  <a:pt x="1806738" y="2741696"/>
                  <a:pt x="1807050" y="2740371"/>
                </a:cubicBezTo>
                <a:cubicBezTo>
                  <a:pt x="1808240" y="2735326"/>
                  <a:pt x="1809401" y="2731733"/>
                  <a:pt x="1810546" y="2729597"/>
                </a:cubicBezTo>
                <a:cubicBezTo>
                  <a:pt x="1811670" y="2727548"/>
                  <a:pt x="1812335" y="2726049"/>
                  <a:pt x="1812556" y="2725108"/>
                </a:cubicBezTo>
                <a:cubicBezTo>
                  <a:pt x="1812817" y="2723997"/>
                  <a:pt x="1812051" y="2723310"/>
                  <a:pt x="1810258" y="2723056"/>
                </a:cubicBezTo>
                <a:cubicBezTo>
                  <a:pt x="1804317" y="2722209"/>
                  <a:pt x="1798784" y="2721774"/>
                  <a:pt x="1793649" y="2721774"/>
                </a:cubicBezTo>
                <a:close/>
                <a:moveTo>
                  <a:pt x="1587063" y="2721517"/>
                </a:moveTo>
                <a:cubicBezTo>
                  <a:pt x="1584212" y="2728528"/>
                  <a:pt x="1581457" y="2734561"/>
                  <a:pt x="1578765" y="2739601"/>
                </a:cubicBezTo>
                <a:cubicBezTo>
                  <a:pt x="1561369" y="2773560"/>
                  <a:pt x="1542850" y="2802220"/>
                  <a:pt x="1522845" y="2825277"/>
                </a:cubicBezTo>
                <a:cubicBezTo>
                  <a:pt x="1523076" y="2831604"/>
                  <a:pt x="1522318" y="2839083"/>
                  <a:pt x="1520673" y="2847722"/>
                </a:cubicBezTo>
                <a:cubicBezTo>
                  <a:pt x="1520160" y="2850715"/>
                  <a:pt x="1520317" y="2852211"/>
                  <a:pt x="1521155" y="2852211"/>
                </a:cubicBezTo>
                <a:cubicBezTo>
                  <a:pt x="1521881" y="2852211"/>
                  <a:pt x="1523272" y="2850966"/>
                  <a:pt x="1525346" y="2848491"/>
                </a:cubicBezTo>
                <a:cubicBezTo>
                  <a:pt x="1529576" y="2843462"/>
                  <a:pt x="1534005" y="2837794"/>
                  <a:pt x="1538720" y="2831562"/>
                </a:cubicBezTo>
                <a:cubicBezTo>
                  <a:pt x="1536372" y="2838231"/>
                  <a:pt x="1533176" y="2847594"/>
                  <a:pt x="1529131" y="2859650"/>
                </a:cubicBezTo>
                <a:cubicBezTo>
                  <a:pt x="1522347" y="2879872"/>
                  <a:pt x="1515563" y="2900094"/>
                  <a:pt x="1508779" y="2920315"/>
                </a:cubicBezTo>
                <a:cubicBezTo>
                  <a:pt x="1504202" y="2933611"/>
                  <a:pt x="1499627" y="2946908"/>
                  <a:pt x="1495048" y="2960204"/>
                </a:cubicBezTo>
                <a:cubicBezTo>
                  <a:pt x="1494617" y="2961486"/>
                  <a:pt x="1494430" y="2962299"/>
                  <a:pt x="1494492" y="2962640"/>
                </a:cubicBezTo>
                <a:cubicBezTo>
                  <a:pt x="1494613" y="2962981"/>
                  <a:pt x="1495195" y="2963153"/>
                  <a:pt x="1496245" y="2963153"/>
                </a:cubicBezTo>
                <a:cubicBezTo>
                  <a:pt x="1500795" y="2963153"/>
                  <a:pt x="1505345" y="2963153"/>
                  <a:pt x="1509895" y="2963153"/>
                </a:cubicBezTo>
                <a:cubicBezTo>
                  <a:pt x="1510711" y="2963153"/>
                  <a:pt x="1511278" y="2963024"/>
                  <a:pt x="1511596" y="2962769"/>
                </a:cubicBezTo>
                <a:cubicBezTo>
                  <a:pt x="1511943" y="2962428"/>
                  <a:pt x="1512340" y="2961572"/>
                  <a:pt x="1512789" y="2960204"/>
                </a:cubicBezTo>
                <a:cubicBezTo>
                  <a:pt x="1517044" y="2946907"/>
                  <a:pt x="1521303" y="2933612"/>
                  <a:pt x="1525561" y="2920315"/>
                </a:cubicBezTo>
                <a:cubicBezTo>
                  <a:pt x="1540341" y="2875383"/>
                  <a:pt x="1555121" y="2830450"/>
                  <a:pt x="1569901" y="2785517"/>
                </a:cubicBezTo>
                <a:cubicBezTo>
                  <a:pt x="1577730" y="2772372"/>
                  <a:pt x="1584718" y="2759819"/>
                  <a:pt x="1591012" y="2747938"/>
                </a:cubicBezTo>
                <a:cubicBezTo>
                  <a:pt x="1593846" y="2742214"/>
                  <a:pt x="1595986" y="2738529"/>
                  <a:pt x="1597477" y="2736908"/>
                </a:cubicBezTo>
                <a:cubicBezTo>
                  <a:pt x="1599479" y="2734862"/>
                  <a:pt x="1600635" y="2733317"/>
                  <a:pt x="1600967" y="2732291"/>
                </a:cubicBezTo>
                <a:cubicBezTo>
                  <a:pt x="1601492" y="2730666"/>
                  <a:pt x="1600996" y="2729334"/>
                  <a:pt x="1599465" y="2728315"/>
                </a:cubicBezTo>
                <a:cubicBezTo>
                  <a:pt x="1596673" y="2726108"/>
                  <a:pt x="1592558" y="2723808"/>
                  <a:pt x="1587063" y="2721517"/>
                </a:cubicBezTo>
                <a:close/>
                <a:moveTo>
                  <a:pt x="1271335" y="2721517"/>
                </a:moveTo>
                <a:cubicBezTo>
                  <a:pt x="1266831" y="2729382"/>
                  <a:pt x="1262939" y="2735674"/>
                  <a:pt x="1259625" y="2740371"/>
                </a:cubicBezTo>
                <a:cubicBezTo>
                  <a:pt x="1234567" y="2776050"/>
                  <a:pt x="1209745" y="2804975"/>
                  <a:pt x="1184906" y="2826816"/>
                </a:cubicBezTo>
                <a:cubicBezTo>
                  <a:pt x="1185074" y="2832288"/>
                  <a:pt x="1183508" y="2839893"/>
                  <a:pt x="1180325" y="2849646"/>
                </a:cubicBezTo>
                <a:cubicBezTo>
                  <a:pt x="1179349" y="2852640"/>
                  <a:pt x="1179358" y="2854135"/>
                  <a:pt x="1180365" y="2854135"/>
                </a:cubicBezTo>
                <a:cubicBezTo>
                  <a:pt x="1181147" y="2854135"/>
                  <a:pt x="1182628" y="2853061"/>
                  <a:pt x="1184821" y="2850928"/>
                </a:cubicBezTo>
                <a:cubicBezTo>
                  <a:pt x="1194923" y="2841476"/>
                  <a:pt x="1202940" y="2833389"/>
                  <a:pt x="1209036" y="2826816"/>
                </a:cubicBezTo>
                <a:cubicBezTo>
                  <a:pt x="1201587" y="2842207"/>
                  <a:pt x="1196296" y="2853237"/>
                  <a:pt x="1193164" y="2859906"/>
                </a:cubicBezTo>
                <a:cubicBezTo>
                  <a:pt x="1183708" y="2880043"/>
                  <a:pt x="1174251" y="2900179"/>
                  <a:pt x="1164794" y="2920315"/>
                </a:cubicBezTo>
                <a:cubicBezTo>
                  <a:pt x="1158434" y="2933611"/>
                  <a:pt x="1152076" y="2946908"/>
                  <a:pt x="1145712" y="2960204"/>
                </a:cubicBezTo>
                <a:cubicBezTo>
                  <a:pt x="1145110" y="2961486"/>
                  <a:pt x="1144814" y="2962299"/>
                  <a:pt x="1144830" y="2962640"/>
                </a:cubicBezTo>
                <a:cubicBezTo>
                  <a:pt x="1144846" y="2962982"/>
                  <a:pt x="1145318" y="2963153"/>
                  <a:pt x="1146252" y="2963153"/>
                </a:cubicBezTo>
                <a:cubicBezTo>
                  <a:pt x="1151326" y="2963153"/>
                  <a:pt x="1156401" y="2963153"/>
                  <a:pt x="1161476" y="2963153"/>
                </a:cubicBezTo>
                <a:cubicBezTo>
                  <a:pt x="1162351" y="2963153"/>
                  <a:pt x="1162964" y="2963024"/>
                  <a:pt x="1163317" y="2962769"/>
                </a:cubicBezTo>
                <a:cubicBezTo>
                  <a:pt x="1163709" y="2962428"/>
                  <a:pt x="1164220" y="2961572"/>
                  <a:pt x="1164853" y="2960204"/>
                </a:cubicBezTo>
                <a:cubicBezTo>
                  <a:pt x="1170884" y="2946907"/>
                  <a:pt x="1176919" y="2933612"/>
                  <a:pt x="1182953" y="2920315"/>
                </a:cubicBezTo>
                <a:cubicBezTo>
                  <a:pt x="1204053" y="2874699"/>
                  <a:pt x="1225153" y="2829082"/>
                  <a:pt x="1246253" y="2783465"/>
                </a:cubicBezTo>
                <a:cubicBezTo>
                  <a:pt x="1254994" y="2772374"/>
                  <a:pt x="1263506" y="2760801"/>
                  <a:pt x="1271908" y="2748836"/>
                </a:cubicBezTo>
                <a:cubicBezTo>
                  <a:pt x="1275958" y="2742943"/>
                  <a:pt x="1278828" y="2739255"/>
                  <a:pt x="1280562" y="2737806"/>
                </a:cubicBezTo>
                <a:cubicBezTo>
                  <a:pt x="1282388" y="2736272"/>
                  <a:pt x="1283665" y="2734685"/>
                  <a:pt x="1284406" y="2733060"/>
                </a:cubicBezTo>
                <a:cubicBezTo>
                  <a:pt x="1285070" y="2731607"/>
                  <a:pt x="1284805" y="2730274"/>
                  <a:pt x="1283592" y="2729084"/>
                </a:cubicBezTo>
                <a:cubicBezTo>
                  <a:pt x="1282222" y="2727896"/>
                  <a:pt x="1278152" y="2725338"/>
                  <a:pt x="1271335" y="2721517"/>
                </a:cubicBezTo>
                <a:close/>
                <a:moveTo>
                  <a:pt x="1379036" y="2594158"/>
                </a:moveTo>
                <a:cubicBezTo>
                  <a:pt x="1390478" y="2594158"/>
                  <a:pt x="1401921" y="2594158"/>
                  <a:pt x="1413363" y="2594158"/>
                </a:cubicBezTo>
                <a:cubicBezTo>
                  <a:pt x="1410442" y="2600998"/>
                  <a:pt x="1407521" y="2607839"/>
                  <a:pt x="1404600" y="2614679"/>
                </a:cubicBezTo>
                <a:cubicBezTo>
                  <a:pt x="1393053" y="2614679"/>
                  <a:pt x="1381506" y="2614679"/>
                  <a:pt x="1369958" y="2614679"/>
                </a:cubicBezTo>
                <a:cubicBezTo>
                  <a:pt x="1372984" y="2607839"/>
                  <a:pt x="1376010" y="2600998"/>
                  <a:pt x="1379036" y="2594158"/>
                </a:cubicBezTo>
                <a:close/>
                <a:moveTo>
                  <a:pt x="3005782" y="2589413"/>
                </a:moveTo>
                <a:cubicBezTo>
                  <a:pt x="3016175" y="2589413"/>
                  <a:pt x="3026569" y="2589413"/>
                  <a:pt x="3036963" y="2589413"/>
                </a:cubicBezTo>
                <a:cubicBezTo>
                  <a:pt x="3038753" y="2595398"/>
                  <a:pt x="3040543" y="2601383"/>
                  <a:pt x="3042333" y="2607368"/>
                </a:cubicBezTo>
                <a:cubicBezTo>
                  <a:pt x="3031856" y="2607368"/>
                  <a:pt x="3021378" y="2607368"/>
                  <a:pt x="3010901" y="2607368"/>
                </a:cubicBezTo>
                <a:cubicBezTo>
                  <a:pt x="3009194" y="2601383"/>
                  <a:pt x="3007488" y="2595398"/>
                  <a:pt x="3005782" y="2589413"/>
                </a:cubicBezTo>
                <a:close/>
                <a:moveTo>
                  <a:pt x="1688075" y="2589413"/>
                </a:moveTo>
                <a:cubicBezTo>
                  <a:pt x="1684907" y="2589880"/>
                  <a:pt x="1681740" y="2590356"/>
                  <a:pt x="1678570" y="2590823"/>
                </a:cubicBezTo>
                <a:cubicBezTo>
                  <a:pt x="1677017" y="2590993"/>
                  <a:pt x="1676028" y="2591764"/>
                  <a:pt x="1675604" y="2593132"/>
                </a:cubicBezTo>
                <a:cubicBezTo>
                  <a:pt x="1675498" y="2593474"/>
                  <a:pt x="1675364" y="2593987"/>
                  <a:pt x="1675202" y="2594671"/>
                </a:cubicBezTo>
                <a:cubicBezTo>
                  <a:pt x="1670920" y="2612883"/>
                  <a:pt x="1666265" y="2630156"/>
                  <a:pt x="1661218" y="2646487"/>
                </a:cubicBezTo>
                <a:cubicBezTo>
                  <a:pt x="1660663" y="2648283"/>
                  <a:pt x="1660898" y="2649180"/>
                  <a:pt x="1661924" y="2649180"/>
                </a:cubicBezTo>
                <a:cubicBezTo>
                  <a:pt x="1662181" y="2649180"/>
                  <a:pt x="1662579" y="2649137"/>
                  <a:pt x="1663118" y="2649052"/>
                </a:cubicBezTo>
                <a:cubicBezTo>
                  <a:pt x="1666686" y="2648713"/>
                  <a:pt x="1670253" y="2648365"/>
                  <a:pt x="1673819" y="2648026"/>
                </a:cubicBezTo>
                <a:cubicBezTo>
                  <a:pt x="1674768" y="2647941"/>
                  <a:pt x="1675447" y="2647640"/>
                  <a:pt x="1675860" y="2647128"/>
                </a:cubicBezTo>
                <a:cubicBezTo>
                  <a:pt x="1676169" y="2646787"/>
                  <a:pt x="1676581" y="2645760"/>
                  <a:pt x="1677098" y="2644050"/>
                </a:cubicBezTo>
                <a:cubicBezTo>
                  <a:pt x="1681676" y="2627375"/>
                  <a:pt x="1685888" y="2610062"/>
                  <a:pt x="1689730" y="2592106"/>
                </a:cubicBezTo>
                <a:cubicBezTo>
                  <a:pt x="1690175" y="2590310"/>
                  <a:pt x="1689999" y="2589413"/>
                  <a:pt x="1689200" y="2589413"/>
                </a:cubicBezTo>
                <a:cubicBezTo>
                  <a:pt x="1688900" y="2589413"/>
                  <a:pt x="1688525" y="2589413"/>
                  <a:pt x="1688075" y="2589413"/>
                </a:cubicBezTo>
                <a:close/>
                <a:moveTo>
                  <a:pt x="1712439" y="2587617"/>
                </a:moveTo>
                <a:cubicBezTo>
                  <a:pt x="1712190" y="2587617"/>
                  <a:pt x="1711790" y="2587704"/>
                  <a:pt x="1711240" y="2587873"/>
                </a:cubicBezTo>
                <a:cubicBezTo>
                  <a:pt x="1708026" y="2588851"/>
                  <a:pt x="1704815" y="2589846"/>
                  <a:pt x="1701595" y="2590823"/>
                </a:cubicBezTo>
                <a:cubicBezTo>
                  <a:pt x="1700041" y="2591333"/>
                  <a:pt x="1699098" y="2592149"/>
                  <a:pt x="1698765" y="2593260"/>
                </a:cubicBezTo>
                <a:cubicBezTo>
                  <a:pt x="1698663" y="2593602"/>
                  <a:pt x="1698546" y="2594158"/>
                  <a:pt x="1698416" y="2594927"/>
                </a:cubicBezTo>
                <a:cubicBezTo>
                  <a:pt x="1696508" y="2609720"/>
                  <a:pt x="1693215" y="2626731"/>
                  <a:pt x="1688582" y="2645974"/>
                </a:cubicBezTo>
                <a:cubicBezTo>
                  <a:pt x="1688229" y="2647684"/>
                  <a:pt x="1688410" y="2648539"/>
                  <a:pt x="1689128" y="2648539"/>
                </a:cubicBezTo>
                <a:cubicBezTo>
                  <a:pt x="1689384" y="2648539"/>
                  <a:pt x="1689871" y="2648452"/>
                  <a:pt x="1690589" y="2648283"/>
                </a:cubicBezTo>
                <a:cubicBezTo>
                  <a:pt x="1694124" y="2647349"/>
                  <a:pt x="1697652" y="2646395"/>
                  <a:pt x="1701182" y="2645461"/>
                </a:cubicBezTo>
                <a:cubicBezTo>
                  <a:pt x="1702793" y="2645036"/>
                  <a:pt x="1703845" y="2643965"/>
                  <a:pt x="1704342" y="2642254"/>
                </a:cubicBezTo>
                <a:cubicBezTo>
                  <a:pt x="1704442" y="2641912"/>
                  <a:pt x="1704541" y="2641570"/>
                  <a:pt x="1704641" y="2641228"/>
                </a:cubicBezTo>
                <a:cubicBezTo>
                  <a:pt x="1708071" y="2624465"/>
                  <a:pt x="1710934" y="2607454"/>
                  <a:pt x="1713184" y="2590182"/>
                </a:cubicBezTo>
                <a:cubicBezTo>
                  <a:pt x="1713384" y="2588472"/>
                  <a:pt x="1713138" y="2587617"/>
                  <a:pt x="1712439" y="2587617"/>
                </a:cubicBezTo>
                <a:close/>
                <a:moveTo>
                  <a:pt x="1660706" y="2585436"/>
                </a:moveTo>
                <a:cubicBezTo>
                  <a:pt x="1660207" y="2585436"/>
                  <a:pt x="1659603" y="2586164"/>
                  <a:pt x="1658889" y="2587617"/>
                </a:cubicBezTo>
                <a:cubicBezTo>
                  <a:pt x="1650390" y="2605317"/>
                  <a:pt x="1640612" y="2621309"/>
                  <a:pt x="1629360" y="2635457"/>
                </a:cubicBezTo>
                <a:cubicBezTo>
                  <a:pt x="1628644" y="2636396"/>
                  <a:pt x="1628192" y="2637167"/>
                  <a:pt x="1627998" y="2637765"/>
                </a:cubicBezTo>
                <a:cubicBezTo>
                  <a:pt x="1627720" y="2638620"/>
                  <a:pt x="1627931" y="2639608"/>
                  <a:pt x="1628650" y="2640715"/>
                </a:cubicBezTo>
                <a:cubicBezTo>
                  <a:pt x="1630685" y="2643870"/>
                  <a:pt x="1632679" y="2647056"/>
                  <a:pt x="1634737" y="2650206"/>
                </a:cubicBezTo>
                <a:cubicBezTo>
                  <a:pt x="1635135" y="2651059"/>
                  <a:pt x="1635559" y="2651489"/>
                  <a:pt x="1636021" y="2651489"/>
                </a:cubicBezTo>
                <a:cubicBezTo>
                  <a:pt x="1636381" y="2651489"/>
                  <a:pt x="1636953" y="2650974"/>
                  <a:pt x="1637744" y="2649950"/>
                </a:cubicBezTo>
                <a:cubicBezTo>
                  <a:pt x="1649690" y="2633838"/>
                  <a:pt x="1659970" y="2616091"/>
                  <a:pt x="1668811" y="2596851"/>
                </a:cubicBezTo>
                <a:cubicBezTo>
                  <a:pt x="1669229" y="2595997"/>
                  <a:pt x="1669504" y="2595355"/>
                  <a:pt x="1669637" y="2594927"/>
                </a:cubicBezTo>
                <a:cubicBezTo>
                  <a:pt x="1670011" y="2593731"/>
                  <a:pt x="1669732" y="2592786"/>
                  <a:pt x="1668793" y="2592106"/>
                </a:cubicBezTo>
                <a:cubicBezTo>
                  <a:pt x="1666586" y="2590193"/>
                  <a:pt x="1664412" y="2588249"/>
                  <a:pt x="1662217" y="2586334"/>
                </a:cubicBezTo>
                <a:cubicBezTo>
                  <a:pt x="1661506" y="2585739"/>
                  <a:pt x="1661005" y="2585436"/>
                  <a:pt x="1660706" y="2585436"/>
                </a:cubicBezTo>
                <a:close/>
                <a:moveTo>
                  <a:pt x="1736818" y="2583000"/>
                </a:moveTo>
                <a:cubicBezTo>
                  <a:pt x="1736618" y="2583000"/>
                  <a:pt x="1736134" y="2583129"/>
                  <a:pt x="1735363" y="2583384"/>
                </a:cubicBezTo>
                <a:cubicBezTo>
                  <a:pt x="1732241" y="2584874"/>
                  <a:pt x="1729126" y="2586386"/>
                  <a:pt x="1725996" y="2587873"/>
                </a:cubicBezTo>
                <a:cubicBezTo>
                  <a:pt x="1724399" y="2588554"/>
                  <a:pt x="1723466" y="2589370"/>
                  <a:pt x="1723194" y="2590310"/>
                </a:cubicBezTo>
                <a:cubicBezTo>
                  <a:pt x="1723046" y="2590823"/>
                  <a:pt x="1722971" y="2591507"/>
                  <a:pt x="1722976" y="2592363"/>
                </a:cubicBezTo>
                <a:cubicBezTo>
                  <a:pt x="1722843" y="2608352"/>
                  <a:pt x="1721203" y="2626472"/>
                  <a:pt x="1718182" y="2646743"/>
                </a:cubicBezTo>
                <a:cubicBezTo>
                  <a:pt x="1717949" y="2648112"/>
                  <a:pt x="1718138" y="2648796"/>
                  <a:pt x="1718754" y="2648796"/>
                </a:cubicBezTo>
                <a:cubicBezTo>
                  <a:pt x="1719010" y="2648796"/>
                  <a:pt x="1719674" y="2648622"/>
                  <a:pt x="1720746" y="2648283"/>
                </a:cubicBezTo>
                <a:cubicBezTo>
                  <a:pt x="1724321" y="2646540"/>
                  <a:pt x="1727878" y="2644768"/>
                  <a:pt x="1731443" y="2643024"/>
                </a:cubicBezTo>
                <a:cubicBezTo>
                  <a:pt x="1732966" y="2642344"/>
                  <a:pt x="1733878" y="2641442"/>
                  <a:pt x="1734187" y="2640330"/>
                </a:cubicBezTo>
                <a:cubicBezTo>
                  <a:pt x="1734306" y="2639903"/>
                  <a:pt x="1734421" y="2639219"/>
                  <a:pt x="1734528" y="2638278"/>
                </a:cubicBezTo>
                <a:cubicBezTo>
                  <a:pt x="1737238" y="2616125"/>
                  <a:pt x="1738349" y="2598390"/>
                  <a:pt x="1737656" y="2585052"/>
                </a:cubicBezTo>
                <a:cubicBezTo>
                  <a:pt x="1737541" y="2583684"/>
                  <a:pt x="1737266" y="2583000"/>
                  <a:pt x="1736818" y="2583000"/>
                </a:cubicBezTo>
                <a:close/>
                <a:moveTo>
                  <a:pt x="3068079" y="2581332"/>
                </a:moveTo>
                <a:cubicBezTo>
                  <a:pt x="3073494" y="2589793"/>
                  <a:pt x="3079395" y="2597899"/>
                  <a:pt x="3085886" y="2605573"/>
                </a:cubicBezTo>
                <a:cubicBezTo>
                  <a:pt x="3080254" y="2616679"/>
                  <a:pt x="3072057" y="2624598"/>
                  <a:pt x="3061213" y="2629172"/>
                </a:cubicBezTo>
                <a:cubicBezTo>
                  <a:pt x="3059444" y="2623700"/>
                  <a:pt x="3054695" y="2608266"/>
                  <a:pt x="3046964" y="2582872"/>
                </a:cubicBezTo>
                <a:cubicBezTo>
                  <a:pt x="3049746" y="2585430"/>
                  <a:pt x="3052750" y="2589121"/>
                  <a:pt x="3056030" y="2593901"/>
                </a:cubicBezTo>
                <a:cubicBezTo>
                  <a:pt x="3058468" y="2597575"/>
                  <a:pt x="3060007" y="2599417"/>
                  <a:pt x="3060660" y="2599417"/>
                </a:cubicBezTo>
                <a:cubicBezTo>
                  <a:pt x="3061111" y="2599417"/>
                  <a:pt x="3061898" y="2598172"/>
                  <a:pt x="3063046" y="2595697"/>
                </a:cubicBezTo>
                <a:cubicBezTo>
                  <a:pt x="3065378" y="2589897"/>
                  <a:pt x="3067005" y="2585091"/>
                  <a:pt x="3068079" y="2581332"/>
                </a:cubicBezTo>
                <a:close/>
                <a:moveTo>
                  <a:pt x="3070968" y="2562478"/>
                </a:moveTo>
                <a:cubicBezTo>
                  <a:pt x="3078275" y="2562478"/>
                  <a:pt x="3085581" y="2562478"/>
                  <a:pt x="3092888" y="2562478"/>
                </a:cubicBezTo>
                <a:cubicBezTo>
                  <a:pt x="3093199" y="2572825"/>
                  <a:pt x="3092559" y="2582069"/>
                  <a:pt x="3090804" y="2590182"/>
                </a:cubicBezTo>
                <a:cubicBezTo>
                  <a:pt x="3083530" y="2582427"/>
                  <a:pt x="3076894" y="2573676"/>
                  <a:pt x="3070791" y="2564018"/>
                </a:cubicBezTo>
                <a:cubicBezTo>
                  <a:pt x="3070852" y="2563505"/>
                  <a:pt x="3070908" y="2562991"/>
                  <a:pt x="3070968" y="2562478"/>
                </a:cubicBezTo>
                <a:close/>
                <a:moveTo>
                  <a:pt x="2589231" y="2556194"/>
                </a:moveTo>
                <a:cubicBezTo>
                  <a:pt x="2596713" y="2556194"/>
                  <a:pt x="2604196" y="2556194"/>
                  <a:pt x="2611678" y="2556194"/>
                </a:cubicBezTo>
                <a:cubicBezTo>
                  <a:pt x="2612527" y="2563889"/>
                  <a:pt x="2613376" y="2571585"/>
                  <a:pt x="2614224" y="2579280"/>
                </a:cubicBezTo>
                <a:cubicBezTo>
                  <a:pt x="2606663" y="2579280"/>
                  <a:pt x="2599102" y="2579280"/>
                  <a:pt x="2591541" y="2579280"/>
                </a:cubicBezTo>
                <a:cubicBezTo>
                  <a:pt x="2590771" y="2571585"/>
                  <a:pt x="2590001" y="2563889"/>
                  <a:pt x="2589231" y="2556194"/>
                </a:cubicBezTo>
                <a:close/>
                <a:moveTo>
                  <a:pt x="1396567" y="2554526"/>
                </a:moveTo>
                <a:cubicBezTo>
                  <a:pt x="1407806" y="2554526"/>
                  <a:pt x="1419046" y="2554526"/>
                  <a:pt x="1430286" y="2554526"/>
                </a:cubicBezTo>
                <a:cubicBezTo>
                  <a:pt x="1427639" y="2560726"/>
                  <a:pt x="1424992" y="2566925"/>
                  <a:pt x="1422345" y="2573124"/>
                </a:cubicBezTo>
                <a:cubicBezTo>
                  <a:pt x="1411010" y="2573124"/>
                  <a:pt x="1399675" y="2573124"/>
                  <a:pt x="1388340" y="2573124"/>
                </a:cubicBezTo>
                <a:cubicBezTo>
                  <a:pt x="1391082" y="2566925"/>
                  <a:pt x="1393824" y="2560726"/>
                  <a:pt x="1396567" y="2554526"/>
                </a:cubicBezTo>
                <a:close/>
                <a:moveTo>
                  <a:pt x="2136717" y="2552218"/>
                </a:moveTo>
                <a:cubicBezTo>
                  <a:pt x="2152171" y="2552218"/>
                  <a:pt x="2167624" y="2552218"/>
                  <a:pt x="2183078" y="2552218"/>
                </a:cubicBezTo>
                <a:cubicBezTo>
                  <a:pt x="2182477" y="2559315"/>
                  <a:pt x="2181876" y="2566412"/>
                  <a:pt x="2181276" y="2573509"/>
                </a:cubicBezTo>
                <a:cubicBezTo>
                  <a:pt x="2165672" y="2573509"/>
                  <a:pt x="2150068" y="2573509"/>
                  <a:pt x="2134464" y="2573509"/>
                </a:cubicBezTo>
                <a:cubicBezTo>
                  <a:pt x="2135215" y="2566412"/>
                  <a:pt x="2135966" y="2559315"/>
                  <a:pt x="2136717" y="2552218"/>
                </a:cubicBezTo>
                <a:close/>
                <a:moveTo>
                  <a:pt x="2098711" y="2550807"/>
                </a:moveTo>
                <a:cubicBezTo>
                  <a:pt x="2090504" y="2575268"/>
                  <a:pt x="2082736" y="2595428"/>
                  <a:pt x="2075300" y="2611216"/>
                </a:cubicBezTo>
                <a:cubicBezTo>
                  <a:pt x="2071020" y="2620275"/>
                  <a:pt x="2067315" y="2627217"/>
                  <a:pt x="2064115" y="2631994"/>
                </a:cubicBezTo>
                <a:cubicBezTo>
                  <a:pt x="2067790" y="2638225"/>
                  <a:pt x="2071351" y="2643171"/>
                  <a:pt x="2074901" y="2646743"/>
                </a:cubicBezTo>
                <a:cubicBezTo>
                  <a:pt x="2075902" y="2647765"/>
                  <a:pt x="2076832" y="2648283"/>
                  <a:pt x="2077704" y="2648283"/>
                </a:cubicBezTo>
                <a:cubicBezTo>
                  <a:pt x="2078730" y="2648283"/>
                  <a:pt x="2079565" y="2647128"/>
                  <a:pt x="2080218" y="2644819"/>
                </a:cubicBezTo>
                <a:cubicBezTo>
                  <a:pt x="2080524" y="2643623"/>
                  <a:pt x="2081824" y="2640327"/>
                  <a:pt x="2084141" y="2634944"/>
                </a:cubicBezTo>
                <a:cubicBezTo>
                  <a:pt x="2089704" y="2622052"/>
                  <a:pt x="2097112" y="2602760"/>
                  <a:pt x="2106355" y="2577100"/>
                </a:cubicBezTo>
                <a:cubicBezTo>
                  <a:pt x="2107369" y="2574451"/>
                  <a:pt x="2107948" y="2572440"/>
                  <a:pt x="2108109" y="2571072"/>
                </a:cubicBezTo>
                <a:cubicBezTo>
                  <a:pt x="2108290" y="2569533"/>
                  <a:pt x="2107404" y="2567261"/>
                  <a:pt x="2105426" y="2564274"/>
                </a:cubicBezTo>
                <a:cubicBezTo>
                  <a:pt x="2102938" y="2560182"/>
                  <a:pt x="2100729" y="2555676"/>
                  <a:pt x="2098711" y="2550807"/>
                </a:cubicBezTo>
                <a:close/>
                <a:moveTo>
                  <a:pt x="1393814" y="2531697"/>
                </a:moveTo>
                <a:cubicBezTo>
                  <a:pt x="1393132" y="2531697"/>
                  <a:pt x="1392638" y="2531826"/>
                  <a:pt x="1392327" y="2532081"/>
                </a:cubicBezTo>
                <a:cubicBezTo>
                  <a:pt x="1391978" y="2532423"/>
                  <a:pt x="1391459" y="2533364"/>
                  <a:pt x="1390768" y="2534903"/>
                </a:cubicBezTo>
                <a:cubicBezTo>
                  <a:pt x="1385530" y="2546788"/>
                  <a:pt x="1380291" y="2558673"/>
                  <a:pt x="1375056" y="2570559"/>
                </a:cubicBezTo>
                <a:cubicBezTo>
                  <a:pt x="1371122" y="2579323"/>
                  <a:pt x="1367189" y="2588087"/>
                  <a:pt x="1363255" y="2596851"/>
                </a:cubicBezTo>
                <a:cubicBezTo>
                  <a:pt x="1355535" y="2613824"/>
                  <a:pt x="1347816" y="2630797"/>
                  <a:pt x="1340092" y="2647769"/>
                </a:cubicBezTo>
                <a:cubicBezTo>
                  <a:pt x="1339324" y="2649479"/>
                  <a:pt x="1339505" y="2650334"/>
                  <a:pt x="1340634" y="2650334"/>
                </a:cubicBezTo>
                <a:cubicBezTo>
                  <a:pt x="1344587" y="2650334"/>
                  <a:pt x="1348540" y="2650334"/>
                  <a:pt x="1352492" y="2650334"/>
                </a:cubicBezTo>
                <a:cubicBezTo>
                  <a:pt x="1353622" y="2650334"/>
                  <a:pt x="1354565" y="2649479"/>
                  <a:pt x="1355321" y="2647769"/>
                </a:cubicBezTo>
                <a:cubicBezTo>
                  <a:pt x="1356948" y="2644093"/>
                  <a:pt x="1358574" y="2640416"/>
                  <a:pt x="1360200" y="2636739"/>
                </a:cubicBezTo>
                <a:cubicBezTo>
                  <a:pt x="1371860" y="2636739"/>
                  <a:pt x="1383520" y="2636739"/>
                  <a:pt x="1395180" y="2636739"/>
                </a:cubicBezTo>
                <a:cubicBezTo>
                  <a:pt x="1393647" y="2640330"/>
                  <a:pt x="1392114" y="2643922"/>
                  <a:pt x="1390580" y="2647513"/>
                </a:cubicBezTo>
                <a:cubicBezTo>
                  <a:pt x="1389850" y="2649223"/>
                  <a:pt x="1390049" y="2650078"/>
                  <a:pt x="1391178" y="2650078"/>
                </a:cubicBezTo>
                <a:cubicBezTo>
                  <a:pt x="1395285" y="2650078"/>
                  <a:pt x="1399391" y="2650078"/>
                  <a:pt x="1403497" y="2650078"/>
                </a:cubicBezTo>
                <a:cubicBezTo>
                  <a:pt x="1404678" y="2650078"/>
                  <a:pt x="1405627" y="2649223"/>
                  <a:pt x="1406346" y="2647513"/>
                </a:cubicBezTo>
                <a:cubicBezTo>
                  <a:pt x="1413391" y="2630497"/>
                  <a:pt x="1420441" y="2613482"/>
                  <a:pt x="1427491" y="2596467"/>
                </a:cubicBezTo>
                <a:cubicBezTo>
                  <a:pt x="1431641" y="2586591"/>
                  <a:pt x="1435792" y="2576715"/>
                  <a:pt x="1439942" y="2566839"/>
                </a:cubicBezTo>
                <a:cubicBezTo>
                  <a:pt x="1444515" y="2556194"/>
                  <a:pt x="1449085" y="2545548"/>
                  <a:pt x="1453656" y="2534903"/>
                </a:cubicBezTo>
                <a:cubicBezTo>
                  <a:pt x="1454231" y="2533535"/>
                  <a:pt x="1454518" y="2532680"/>
                  <a:pt x="1454514" y="2532338"/>
                </a:cubicBezTo>
                <a:cubicBezTo>
                  <a:pt x="1454498" y="2531911"/>
                  <a:pt x="1454102" y="2531697"/>
                  <a:pt x="1453324" y="2531697"/>
                </a:cubicBezTo>
                <a:cubicBezTo>
                  <a:pt x="1447434" y="2531867"/>
                  <a:pt x="1441544" y="2532040"/>
                  <a:pt x="1435652" y="2532210"/>
                </a:cubicBezTo>
                <a:cubicBezTo>
                  <a:pt x="1427472" y="2532210"/>
                  <a:pt x="1419292" y="2532210"/>
                  <a:pt x="1411112" y="2532210"/>
                </a:cubicBezTo>
                <a:cubicBezTo>
                  <a:pt x="1405345" y="2532040"/>
                  <a:pt x="1399579" y="2531867"/>
                  <a:pt x="1393814" y="2531697"/>
                </a:cubicBezTo>
                <a:close/>
                <a:moveTo>
                  <a:pt x="1855555" y="2516434"/>
                </a:moveTo>
                <a:cubicBezTo>
                  <a:pt x="1864594" y="2516434"/>
                  <a:pt x="1873633" y="2516434"/>
                  <a:pt x="1882672" y="2516434"/>
                </a:cubicBezTo>
                <a:cubicBezTo>
                  <a:pt x="1880719" y="2525113"/>
                  <a:pt x="1878765" y="2533792"/>
                  <a:pt x="1876811" y="2542470"/>
                </a:cubicBezTo>
                <a:cubicBezTo>
                  <a:pt x="1867663" y="2542470"/>
                  <a:pt x="1858515" y="2542470"/>
                  <a:pt x="1849367" y="2542470"/>
                </a:cubicBezTo>
                <a:cubicBezTo>
                  <a:pt x="1851430" y="2533792"/>
                  <a:pt x="1853493" y="2525113"/>
                  <a:pt x="1855555" y="2516434"/>
                </a:cubicBezTo>
                <a:close/>
                <a:moveTo>
                  <a:pt x="2584918" y="2513099"/>
                </a:moveTo>
                <a:cubicBezTo>
                  <a:pt x="2592254" y="2513099"/>
                  <a:pt x="2599589" y="2513099"/>
                  <a:pt x="2606925" y="2513099"/>
                </a:cubicBezTo>
                <a:cubicBezTo>
                  <a:pt x="2607736" y="2520453"/>
                  <a:pt x="2608547" y="2527806"/>
                  <a:pt x="2609358" y="2535160"/>
                </a:cubicBezTo>
                <a:cubicBezTo>
                  <a:pt x="2601947" y="2535160"/>
                  <a:pt x="2594536" y="2535160"/>
                  <a:pt x="2587125" y="2535160"/>
                </a:cubicBezTo>
                <a:cubicBezTo>
                  <a:pt x="2586390" y="2527806"/>
                  <a:pt x="2585654" y="2520453"/>
                  <a:pt x="2584918" y="2513099"/>
                </a:cubicBezTo>
                <a:close/>
                <a:moveTo>
                  <a:pt x="2141194" y="2509893"/>
                </a:moveTo>
                <a:cubicBezTo>
                  <a:pt x="2156350" y="2509893"/>
                  <a:pt x="2171506" y="2509893"/>
                  <a:pt x="2186662" y="2509893"/>
                </a:cubicBezTo>
                <a:cubicBezTo>
                  <a:pt x="2186076" y="2516819"/>
                  <a:pt x="2185489" y="2523745"/>
                  <a:pt x="2184903" y="2530671"/>
                </a:cubicBezTo>
                <a:cubicBezTo>
                  <a:pt x="2169601" y="2530671"/>
                  <a:pt x="2154298" y="2530671"/>
                  <a:pt x="2138996" y="2530671"/>
                </a:cubicBezTo>
                <a:cubicBezTo>
                  <a:pt x="2139729" y="2523745"/>
                  <a:pt x="2140461" y="2516819"/>
                  <a:pt x="2141194" y="2509893"/>
                </a:cubicBezTo>
                <a:close/>
                <a:moveTo>
                  <a:pt x="2524634" y="2509380"/>
                </a:moveTo>
                <a:cubicBezTo>
                  <a:pt x="2523864" y="2509380"/>
                  <a:pt x="2523392" y="2509509"/>
                  <a:pt x="2523217" y="2509765"/>
                </a:cubicBezTo>
                <a:cubicBezTo>
                  <a:pt x="2522993" y="2510021"/>
                  <a:pt x="2522932" y="2510834"/>
                  <a:pt x="2523029" y="2512202"/>
                </a:cubicBezTo>
                <a:cubicBezTo>
                  <a:pt x="2523506" y="2518871"/>
                  <a:pt x="2523982" y="2525540"/>
                  <a:pt x="2524458" y="2532210"/>
                </a:cubicBezTo>
                <a:cubicBezTo>
                  <a:pt x="2524556" y="2533578"/>
                  <a:pt x="2524714" y="2534434"/>
                  <a:pt x="2524934" y="2534775"/>
                </a:cubicBezTo>
                <a:cubicBezTo>
                  <a:pt x="2525112" y="2535202"/>
                  <a:pt x="2525638" y="2535416"/>
                  <a:pt x="2526516" y="2535416"/>
                </a:cubicBezTo>
                <a:cubicBezTo>
                  <a:pt x="2530157" y="2535204"/>
                  <a:pt x="2533798" y="2534987"/>
                  <a:pt x="2537438" y="2534775"/>
                </a:cubicBezTo>
                <a:cubicBezTo>
                  <a:pt x="2539924" y="2534775"/>
                  <a:pt x="2542410" y="2534775"/>
                  <a:pt x="2544896" y="2534775"/>
                </a:cubicBezTo>
                <a:cubicBezTo>
                  <a:pt x="2546466" y="2554227"/>
                  <a:pt x="2548036" y="2573679"/>
                  <a:pt x="2549606" y="2593132"/>
                </a:cubicBezTo>
                <a:cubicBezTo>
                  <a:pt x="2545799" y="2599622"/>
                  <a:pt x="2541952" y="2605252"/>
                  <a:pt x="2537952" y="2609934"/>
                </a:cubicBezTo>
                <a:cubicBezTo>
                  <a:pt x="2535662" y="2612491"/>
                  <a:pt x="2532778" y="2615251"/>
                  <a:pt x="2529229" y="2618142"/>
                </a:cubicBezTo>
                <a:cubicBezTo>
                  <a:pt x="2532623" y="2629341"/>
                  <a:pt x="2535336" y="2637557"/>
                  <a:pt x="2537420" y="2642767"/>
                </a:cubicBezTo>
                <a:cubicBezTo>
                  <a:pt x="2538196" y="2644903"/>
                  <a:pt x="2539014" y="2645974"/>
                  <a:pt x="2539885" y="2645974"/>
                </a:cubicBezTo>
                <a:cubicBezTo>
                  <a:pt x="2540756" y="2645974"/>
                  <a:pt x="2541459" y="2645160"/>
                  <a:pt x="2542006" y="2643537"/>
                </a:cubicBezTo>
                <a:cubicBezTo>
                  <a:pt x="2542514" y="2642085"/>
                  <a:pt x="2543421" y="2640368"/>
                  <a:pt x="2544758" y="2638407"/>
                </a:cubicBezTo>
                <a:cubicBezTo>
                  <a:pt x="2550038" y="2631084"/>
                  <a:pt x="2554716" y="2623307"/>
                  <a:pt x="2558969" y="2615192"/>
                </a:cubicBezTo>
                <a:cubicBezTo>
                  <a:pt x="2563940" y="2626475"/>
                  <a:pt x="2569708" y="2634331"/>
                  <a:pt x="2576341" y="2638663"/>
                </a:cubicBezTo>
                <a:cubicBezTo>
                  <a:pt x="2583858" y="2643518"/>
                  <a:pt x="2596372" y="2645974"/>
                  <a:pt x="2613894" y="2645974"/>
                </a:cubicBezTo>
                <a:cubicBezTo>
                  <a:pt x="2633518" y="2645974"/>
                  <a:pt x="2651758" y="2645150"/>
                  <a:pt x="2668602" y="2643537"/>
                </a:cubicBezTo>
                <a:cubicBezTo>
                  <a:pt x="2670985" y="2643367"/>
                  <a:pt x="2672384" y="2642937"/>
                  <a:pt x="2672808" y="2642254"/>
                </a:cubicBezTo>
                <a:cubicBezTo>
                  <a:pt x="2673282" y="2641572"/>
                  <a:pt x="2673426" y="2639048"/>
                  <a:pt x="2673255" y="2634687"/>
                </a:cubicBezTo>
                <a:cubicBezTo>
                  <a:pt x="2672896" y="2626991"/>
                  <a:pt x="2673390" y="2620405"/>
                  <a:pt x="2674788" y="2614936"/>
                </a:cubicBezTo>
                <a:cubicBezTo>
                  <a:pt x="2653007" y="2618590"/>
                  <a:pt x="2630950" y="2620451"/>
                  <a:pt x="2608657" y="2620451"/>
                </a:cubicBezTo>
                <a:cubicBezTo>
                  <a:pt x="2594370" y="2620451"/>
                  <a:pt x="2584619" y="2618769"/>
                  <a:pt x="2579388" y="2615449"/>
                </a:cubicBezTo>
                <a:cubicBezTo>
                  <a:pt x="2573674" y="2611710"/>
                  <a:pt x="2568753" y="2604330"/>
                  <a:pt x="2564570" y="2593388"/>
                </a:cubicBezTo>
                <a:cubicBezTo>
                  <a:pt x="2562933" y="2574663"/>
                  <a:pt x="2561297" y="2555937"/>
                  <a:pt x="2559660" y="2537212"/>
                </a:cubicBezTo>
                <a:cubicBezTo>
                  <a:pt x="2559030" y="2528875"/>
                  <a:pt x="2558396" y="2520539"/>
                  <a:pt x="2557764" y="2512202"/>
                </a:cubicBezTo>
                <a:cubicBezTo>
                  <a:pt x="2557659" y="2511005"/>
                  <a:pt x="2557520" y="2510235"/>
                  <a:pt x="2557345" y="2509893"/>
                </a:cubicBezTo>
                <a:cubicBezTo>
                  <a:pt x="2557170" y="2509551"/>
                  <a:pt x="2556674" y="2509380"/>
                  <a:pt x="2555854" y="2509380"/>
                </a:cubicBezTo>
                <a:cubicBezTo>
                  <a:pt x="2552183" y="2509550"/>
                  <a:pt x="2548512" y="2509723"/>
                  <a:pt x="2544839" y="2509893"/>
                </a:cubicBezTo>
                <a:cubicBezTo>
                  <a:pt x="2541731" y="2509893"/>
                  <a:pt x="2538623" y="2509893"/>
                  <a:pt x="2535514" y="2509893"/>
                </a:cubicBezTo>
                <a:cubicBezTo>
                  <a:pt x="2531887" y="2509723"/>
                  <a:pt x="2528260" y="2509550"/>
                  <a:pt x="2524634" y="2509380"/>
                </a:cubicBezTo>
                <a:close/>
                <a:moveTo>
                  <a:pt x="2736798" y="2504635"/>
                </a:moveTo>
                <a:cubicBezTo>
                  <a:pt x="2733001" y="2504635"/>
                  <a:pt x="2730108" y="2506909"/>
                  <a:pt x="2728052" y="2511432"/>
                </a:cubicBezTo>
                <a:cubicBezTo>
                  <a:pt x="2725622" y="2516643"/>
                  <a:pt x="2725057" y="2523146"/>
                  <a:pt x="2726336" y="2530927"/>
                </a:cubicBezTo>
                <a:cubicBezTo>
                  <a:pt x="2727445" y="2537682"/>
                  <a:pt x="2729688" y="2543550"/>
                  <a:pt x="2733122" y="2548498"/>
                </a:cubicBezTo>
                <a:cubicBezTo>
                  <a:pt x="2737097" y="2554307"/>
                  <a:pt x="2741318" y="2557220"/>
                  <a:pt x="2745799" y="2557220"/>
                </a:cubicBezTo>
                <a:cubicBezTo>
                  <a:pt x="2749690" y="2557220"/>
                  <a:pt x="2752657" y="2554949"/>
                  <a:pt x="2754725" y="2550422"/>
                </a:cubicBezTo>
                <a:cubicBezTo>
                  <a:pt x="2757165" y="2545218"/>
                  <a:pt x="2757648" y="2538708"/>
                  <a:pt x="2756262" y="2530927"/>
                </a:cubicBezTo>
                <a:cubicBezTo>
                  <a:pt x="2755060" y="2524172"/>
                  <a:pt x="2752742" y="2518310"/>
                  <a:pt x="2749296" y="2513356"/>
                </a:cubicBezTo>
                <a:cubicBezTo>
                  <a:pt x="2745316" y="2507554"/>
                  <a:pt x="2741173" y="2504635"/>
                  <a:pt x="2736798" y="2504635"/>
                </a:cubicBezTo>
                <a:close/>
                <a:moveTo>
                  <a:pt x="1998397" y="2504635"/>
                </a:moveTo>
                <a:cubicBezTo>
                  <a:pt x="1994599" y="2504635"/>
                  <a:pt x="1990922" y="2506912"/>
                  <a:pt x="1987314" y="2511432"/>
                </a:cubicBezTo>
                <a:cubicBezTo>
                  <a:pt x="1983095" y="2516641"/>
                  <a:pt x="1980294" y="2523146"/>
                  <a:pt x="1978898" y="2530927"/>
                </a:cubicBezTo>
                <a:cubicBezTo>
                  <a:pt x="1977686" y="2537682"/>
                  <a:pt x="1977911" y="2543547"/>
                  <a:pt x="1979646" y="2548498"/>
                </a:cubicBezTo>
                <a:cubicBezTo>
                  <a:pt x="1981625" y="2554309"/>
                  <a:pt x="1984844" y="2557220"/>
                  <a:pt x="1989326" y="2557220"/>
                </a:cubicBezTo>
                <a:cubicBezTo>
                  <a:pt x="1993216" y="2557220"/>
                  <a:pt x="1996965" y="2554947"/>
                  <a:pt x="2000588" y="2550422"/>
                </a:cubicBezTo>
                <a:cubicBezTo>
                  <a:pt x="2004813" y="2545222"/>
                  <a:pt x="2007536" y="2538708"/>
                  <a:pt x="2008824" y="2530927"/>
                </a:cubicBezTo>
                <a:cubicBezTo>
                  <a:pt x="2009943" y="2524172"/>
                  <a:pt x="2009641" y="2518312"/>
                  <a:pt x="2007897" y="2513356"/>
                </a:cubicBezTo>
                <a:cubicBezTo>
                  <a:pt x="2005910" y="2507550"/>
                  <a:pt x="2002771" y="2504635"/>
                  <a:pt x="1998397" y="2504635"/>
                </a:cubicBezTo>
                <a:close/>
                <a:moveTo>
                  <a:pt x="1511471" y="2504378"/>
                </a:moveTo>
                <a:cubicBezTo>
                  <a:pt x="1516710" y="2504378"/>
                  <a:pt x="1521950" y="2504378"/>
                  <a:pt x="1527189" y="2504378"/>
                </a:cubicBezTo>
                <a:cubicBezTo>
                  <a:pt x="1522280" y="2516904"/>
                  <a:pt x="1517372" y="2529431"/>
                  <a:pt x="1512463" y="2541957"/>
                </a:cubicBezTo>
                <a:cubicBezTo>
                  <a:pt x="1507034" y="2541957"/>
                  <a:pt x="1501606" y="2541957"/>
                  <a:pt x="1496177" y="2541957"/>
                </a:cubicBezTo>
                <a:cubicBezTo>
                  <a:pt x="1501700" y="2528619"/>
                  <a:pt x="1506198" y="2517589"/>
                  <a:pt x="1509679" y="2508867"/>
                </a:cubicBezTo>
                <a:cubicBezTo>
                  <a:pt x="1510277" y="2507371"/>
                  <a:pt x="1510874" y="2505874"/>
                  <a:pt x="1511471" y="2504378"/>
                </a:cubicBezTo>
                <a:close/>
                <a:moveTo>
                  <a:pt x="1364493" y="2503993"/>
                </a:moveTo>
                <a:cubicBezTo>
                  <a:pt x="1369515" y="2503993"/>
                  <a:pt x="1374538" y="2503993"/>
                  <a:pt x="1379560" y="2503993"/>
                </a:cubicBezTo>
                <a:cubicBezTo>
                  <a:pt x="1373730" y="2516648"/>
                  <a:pt x="1367900" y="2529303"/>
                  <a:pt x="1362071" y="2541957"/>
                </a:cubicBezTo>
                <a:cubicBezTo>
                  <a:pt x="1356862" y="2541957"/>
                  <a:pt x="1351653" y="2541957"/>
                  <a:pt x="1346445" y="2541957"/>
                </a:cubicBezTo>
                <a:cubicBezTo>
                  <a:pt x="1352881" y="2528620"/>
                  <a:pt x="1358155" y="2517546"/>
                  <a:pt x="1362274" y="2508739"/>
                </a:cubicBezTo>
                <a:cubicBezTo>
                  <a:pt x="1363014" y="2507157"/>
                  <a:pt x="1363754" y="2505575"/>
                  <a:pt x="1364493" y="2503993"/>
                </a:cubicBezTo>
                <a:close/>
                <a:moveTo>
                  <a:pt x="2878164" y="2498093"/>
                </a:moveTo>
                <a:cubicBezTo>
                  <a:pt x="2877398" y="2498093"/>
                  <a:pt x="2876950" y="2498222"/>
                  <a:pt x="2876818" y="2498478"/>
                </a:cubicBezTo>
                <a:cubicBezTo>
                  <a:pt x="2876686" y="2498734"/>
                  <a:pt x="2876794" y="2499590"/>
                  <a:pt x="2877138" y="2501043"/>
                </a:cubicBezTo>
                <a:cubicBezTo>
                  <a:pt x="2878699" y="2507328"/>
                  <a:pt x="2880260" y="2513613"/>
                  <a:pt x="2881822" y="2519897"/>
                </a:cubicBezTo>
                <a:cubicBezTo>
                  <a:pt x="2887618" y="2544352"/>
                  <a:pt x="2891363" y="2562391"/>
                  <a:pt x="2893011" y="2574022"/>
                </a:cubicBezTo>
                <a:cubicBezTo>
                  <a:pt x="2894923" y="2587617"/>
                  <a:pt x="2895025" y="2598528"/>
                  <a:pt x="2893184" y="2606727"/>
                </a:cubicBezTo>
                <a:cubicBezTo>
                  <a:pt x="2891465" y="2614590"/>
                  <a:pt x="2887596" y="2622289"/>
                  <a:pt x="2881362" y="2629685"/>
                </a:cubicBezTo>
                <a:cubicBezTo>
                  <a:pt x="2885402" y="2633095"/>
                  <a:pt x="2889278" y="2637948"/>
                  <a:pt x="2893075" y="2644178"/>
                </a:cubicBezTo>
                <a:cubicBezTo>
                  <a:pt x="2895347" y="2648022"/>
                  <a:pt x="2896989" y="2649950"/>
                  <a:pt x="2898015" y="2649950"/>
                </a:cubicBezTo>
                <a:cubicBezTo>
                  <a:pt x="2898888" y="2649950"/>
                  <a:pt x="2900048" y="2648789"/>
                  <a:pt x="2901521" y="2646487"/>
                </a:cubicBezTo>
                <a:cubicBezTo>
                  <a:pt x="2908764" y="2634746"/>
                  <a:pt x="2912257" y="2621605"/>
                  <a:pt x="2912343" y="2607240"/>
                </a:cubicBezTo>
                <a:cubicBezTo>
                  <a:pt x="2912480" y="2590567"/>
                  <a:pt x="2907685" y="2562778"/>
                  <a:pt x="2898188" y="2523873"/>
                </a:cubicBezTo>
                <a:cubicBezTo>
                  <a:pt x="2904251" y="2523873"/>
                  <a:pt x="2910314" y="2523873"/>
                  <a:pt x="2916377" y="2523873"/>
                </a:cubicBezTo>
                <a:cubicBezTo>
                  <a:pt x="2924819" y="2557305"/>
                  <a:pt x="2933260" y="2590738"/>
                  <a:pt x="2941701" y="2624170"/>
                </a:cubicBezTo>
                <a:cubicBezTo>
                  <a:pt x="2944248" y="2634260"/>
                  <a:pt x="2947387" y="2640772"/>
                  <a:pt x="2951153" y="2643665"/>
                </a:cubicBezTo>
                <a:cubicBezTo>
                  <a:pt x="2954588" y="2646649"/>
                  <a:pt x="2960629" y="2648154"/>
                  <a:pt x="2969296" y="2648154"/>
                </a:cubicBezTo>
                <a:cubicBezTo>
                  <a:pt x="2978015" y="2648154"/>
                  <a:pt x="2983347" y="2645625"/>
                  <a:pt x="2985333" y="2640587"/>
                </a:cubicBezTo>
                <a:cubicBezTo>
                  <a:pt x="2986396" y="2637856"/>
                  <a:pt x="2986483" y="2633534"/>
                  <a:pt x="2985650" y="2627633"/>
                </a:cubicBezTo>
                <a:cubicBezTo>
                  <a:pt x="2984840" y="2621818"/>
                  <a:pt x="2982656" y="2611772"/>
                  <a:pt x="2979123" y="2597493"/>
                </a:cubicBezTo>
                <a:cubicBezTo>
                  <a:pt x="2978825" y="2596210"/>
                  <a:pt x="2978582" y="2595227"/>
                  <a:pt x="2978395" y="2594543"/>
                </a:cubicBezTo>
                <a:cubicBezTo>
                  <a:pt x="2977860" y="2592576"/>
                  <a:pt x="2977278" y="2591164"/>
                  <a:pt x="2976643" y="2590310"/>
                </a:cubicBezTo>
                <a:cubicBezTo>
                  <a:pt x="2976032" y="2589542"/>
                  <a:pt x="2974755" y="2588681"/>
                  <a:pt x="2972800" y="2587745"/>
                </a:cubicBezTo>
                <a:cubicBezTo>
                  <a:pt x="2967782" y="2585280"/>
                  <a:pt x="2963482" y="2582265"/>
                  <a:pt x="2959852" y="2578767"/>
                </a:cubicBezTo>
                <a:cubicBezTo>
                  <a:pt x="2966248" y="2603392"/>
                  <a:pt x="2969254" y="2616861"/>
                  <a:pt x="2968845" y="2619168"/>
                </a:cubicBezTo>
                <a:cubicBezTo>
                  <a:pt x="2968329" y="2621646"/>
                  <a:pt x="2966433" y="2622888"/>
                  <a:pt x="2963136" y="2622888"/>
                </a:cubicBezTo>
                <a:cubicBezTo>
                  <a:pt x="2960701" y="2622888"/>
                  <a:pt x="2958995" y="2622457"/>
                  <a:pt x="2958009" y="2621605"/>
                </a:cubicBezTo>
                <a:cubicBezTo>
                  <a:pt x="2957323" y="2620923"/>
                  <a:pt x="2956406" y="2618356"/>
                  <a:pt x="2955251" y="2613909"/>
                </a:cubicBezTo>
                <a:cubicBezTo>
                  <a:pt x="2948236" y="2586890"/>
                  <a:pt x="2941220" y="2559870"/>
                  <a:pt x="2934205" y="2532851"/>
                </a:cubicBezTo>
                <a:cubicBezTo>
                  <a:pt x="2931526" y="2522248"/>
                  <a:pt x="2928844" y="2511646"/>
                  <a:pt x="2926163" y="2501043"/>
                </a:cubicBezTo>
                <a:cubicBezTo>
                  <a:pt x="2925829" y="2499761"/>
                  <a:pt x="2925547" y="2498948"/>
                  <a:pt x="2925314" y="2498606"/>
                </a:cubicBezTo>
                <a:cubicBezTo>
                  <a:pt x="2925081" y="2498265"/>
                  <a:pt x="2924582" y="2498093"/>
                  <a:pt x="2923815" y="2498093"/>
                </a:cubicBezTo>
                <a:cubicBezTo>
                  <a:pt x="2918994" y="2498263"/>
                  <a:pt x="2914173" y="2498436"/>
                  <a:pt x="2909350" y="2498606"/>
                </a:cubicBezTo>
                <a:cubicBezTo>
                  <a:pt x="2903766" y="2498606"/>
                  <a:pt x="2898181" y="2498606"/>
                  <a:pt x="2892596" y="2498606"/>
                </a:cubicBezTo>
                <a:cubicBezTo>
                  <a:pt x="2887785" y="2498436"/>
                  <a:pt x="2882974" y="2498263"/>
                  <a:pt x="2878164" y="2498093"/>
                </a:cubicBezTo>
                <a:close/>
                <a:moveTo>
                  <a:pt x="3002447" y="2488602"/>
                </a:moveTo>
                <a:cubicBezTo>
                  <a:pt x="3003902" y="2488602"/>
                  <a:pt x="3005358" y="2488602"/>
                  <a:pt x="3006813" y="2488602"/>
                </a:cubicBezTo>
                <a:cubicBezTo>
                  <a:pt x="3010585" y="2501214"/>
                  <a:pt x="3014357" y="2513826"/>
                  <a:pt x="3018129" y="2526438"/>
                </a:cubicBezTo>
                <a:cubicBezTo>
                  <a:pt x="3017886" y="2526438"/>
                  <a:pt x="3017643" y="2526438"/>
                  <a:pt x="3017400" y="2526438"/>
                </a:cubicBezTo>
                <a:cubicBezTo>
                  <a:pt x="3015895" y="2526438"/>
                  <a:pt x="3014675" y="2525838"/>
                  <a:pt x="3013734" y="2524643"/>
                </a:cubicBezTo>
                <a:cubicBezTo>
                  <a:pt x="3013040" y="2523618"/>
                  <a:pt x="3011933" y="2520539"/>
                  <a:pt x="3010409" y="2515408"/>
                </a:cubicBezTo>
                <a:cubicBezTo>
                  <a:pt x="3007755" y="2506473"/>
                  <a:pt x="3005101" y="2497538"/>
                  <a:pt x="3002447" y="2488602"/>
                </a:cubicBezTo>
                <a:close/>
                <a:moveTo>
                  <a:pt x="2990065" y="2488602"/>
                </a:moveTo>
                <a:cubicBezTo>
                  <a:pt x="2991497" y="2488602"/>
                  <a:pt x="2992928" y="2488602"/>
                  <a:pt x="2994360" y="2488602"/>
                </a:cubicBezTo>
                <a:cubicBezTo>
                  <a:pt x="2998446" y="2502540"/>
                  <a:pt x="3002533" y="2516477"/>
                  <a:pt x="3006620" y="2530414"/>
                </a:cubicBezTo>
                <a:cubicBezTo>
                  <a:pt x="3008701" y="2537511"/>
                  <a:pt x="3011138" y="2542436"/>
                  <a:pt x="3013958" y="2545164"/>
                </a:cubicBezTo>
                <a:cubicBezTo>
                  <a:pt x="3015542" y="2546700"/>
                  <a:pt x="3018070" y="2547472"/>
                  <a:pt x="3021551" y="2547472"/>
                </a:cubicBezTo>
                <a:cubicBezTo>
                  <a:pt x="3022507" y="2547472"/>
                  <a:pt x="3023464" y="2547472"/>
                  <a:pt x="3024420" y="2547472"/>
                </a:cubicBezTo>
                <a:cubicBezTo>
                  <a:pt x="3026427" y="2554184"/>
                  <a:pt x="3028434" y="2560897"/>
                  <a:pt x="3030442" y="2567609"/>
                </a:cubicBezTo>
                <a:cubicBezTo>
                  <a:pt x="3020150" y="2567609"/>
                  <a:pt x="3009857" y="2567609"/>
                  <a:pt x="2999565" y="2567609"/>
                </a:cubicBezTo>
                <a:cubicBezTo>
                  <a:pt x="2997627" y="2560811"/>
                  <a:pt x="2995689" y="2554013"/>
                  <a:pt x="2993751" y="2547216"/>
                </a:cubicBezTo>
                <a:cubicBezTo>
                  <a:pt x="2995591" y="2549350"/>
                  <a:pt x="2997711" y="2552266"/>
                  <a:pt x="3000150" y="2555937"/>
                </a:cubicBezTo>
                <a:cubicBezTo>
                  <a:pt x="3001186" y="2557475"/>
                  <a:pt x="3001921" y="2558246"/>
                  <a:pt x="3002365" y="2558246"/>
                </a:cubicBezTo>
                <a:cubicBezTo>
                  <a:pt x="3002956" y="2558246"/>
                  <a:pt x="3003236" y="2557177"/>
                  <a:pt x="3003214" y="2555039"/>
                </a:cubicBezTo>
                <a:cubicBezTo>
                  <a:pt x="3003500" y="2544694"/>
                  <a:pt x="3001656" y="2532081"/>
                  <a:pt x="2997814" y="2517204"/>
                </a:cubicBezTo>
                <a:cubicBezTo>
                  <a:pt x="2992755" y="2498477"/>
                  <a:pt x="2990165" y="2488945"/>
                  <a:pt x="2990065" y="2488602"/>
                </a:cubicBezTo>
                <a:close/>
                <a:moveTo>
                  <a:pt x="2977039" y="2488602"/>
                </a:moveTo>
                <a:cubicBezTo>
                  <a:pt x="2978662" y="2488602"/>
                  <a:pt x="2980284" y="2488602"/>
                  <a:pt x="2981906" y="2488602"/>
                </a:cubicBezTo>
                <a:cubicBezTo>
                  <a:pt x="2983774" y="2495101"/>
                  <a:pt x="2985646" y="2502026"/>
                  <a:pt x="2987516" y="2509380"/>
                </a:cubicBezTo>
                <a:cubicBezTo>
                  <a:pt x="2991232" y="2524343"/>
                  <a:pt x="2992911" y="2535460"/>
                  <a:pt x="2992471" y="2542727"/>
                </a:cubicBezTo>
                <a:cubicBezTo>
                  <a:pt x="2987327" y="2524685"/>
                  <a:pt x="2982183" y="2506644"/>
                  <a:pt x="2977039" y="2488602"/>
                </a:cubicBezTo>
                <a:close/>
                <a:moveTo>
                  <a:pt x="2091988" y="2480907"/>
                </a:moveTo>
                <a:cubicBezTo>
                  <a:pt x="2091560" y="2480907"/>
                  <a:pt x="2090922" y="2481636"/>
                  <a:pt x="2090062" y="2483087"/>
                </a:cubicBezTo>
                <a:cubicBezTo>
                  <a:pt x="2087382" y="2487830"/>
                  <a:pt x="2084719" y="2492586"/>
                  <a:pt x="2082014" y="2497324"/>
                </a:cubicBezTo>
                <a:cubicBezTo>
                  <a:pt x="2081134" y="2498862"/>
                  <a:pt x="2080663" y="2499889"/>
                  <a:pt x="2080594" y="2500402"/>
                </a:cubicBezTo>
                <a:cubicBezTo>
                  <a:pt x="2080536" y="2500830"/>
                  <a:pt x="2080831" y="2501473"/>
                  <a:pt x="2081488" y="2502326"/>
                </a:cubicBezTo>
                <a:cubicBezTo>
                  <a:pt x="2088161" y="2510525"/>
                  <a:pt x="2094107" y="2520613"/>
                  <a:pt x="2099582" y="2532466"/>
                </a:cubicBezTo>
                <a:cubicBezTo>
                  <a:pt x="2100091" y="2533491"/>
                  <a:pt x="2100488" y="2534006"/>
                  <a:pt x="2100780" y="2534006"/>
                </a:cubicBezTo>
                <a:cubicBezTo>
                  <a:pt x="2101170" y="2534006"/>
                  <a:pt x="2101631" y="2533406"/>
                  <a:pt x="2102170" y="2532210"/>
                </a:cubicBezTo>
                <a:cubicBezTo>
                  <a:pt x="2105107" y="2526618"/>
                  <a:pt x="2107993" y="2521005"/>
                  <a:pt x="2110898" y="2515408"/>
                </a:cubicBezTo>
                <a:cubicBezTo>
                  <a:pt x="2111723" y="2513786"/>
                  <a:pt x="2112160" y="2512715"/>
                  <a:pt x="2112222" y="2512202"/>
                </a:cubicBezTo>
                <a:cubicBezTo>
                  <a:pt x="2112262" y="2511860"/>
                  <a:pt x="2112058" y="2511175"/>
                  <a:pt x="2111598" y="2510150"/>
                </a:cubicBezTo>
                <a:cubicBezTo>
                  <a:pt x="2105806" y="2498726"/>
                  <a:pt x="2099742" y="2489234"/>
                  <a:pt x="2093155" y="2481805"/>
                </a:cubicBezTo>
                <a:cubicBezTo>
                  <a:pt x="2092660" y="2481208"/>
                  <a:pt x="2092273" y="2480907"/>
                  <a:pt x="2091988" y="2480907"/>
                </a:cubicBezTo>
                <a:close/>
                <a:moveTo>
                  <a:pt x="3052582" y="2473853"/>
                </a:moveTo>
                <a:cubicBezTo>
                  <a:pt x="3054501" y="2478469"/>
                  <a:pt x="3056951" y="2485396"/>
                  <a:pt x="3059934" y="2494631"/>
                </a:cubicBezTo>
                <a:cubicBezTo>
                  <a:pt x="3061232" y="2498649"/>
                  <a:pt x="3062531" y="2502668"/>
                  <a:pt x="3063829" y="2506687"/>
                </a:cubicBezTo>
                <a:cubicBezTo>
                  <a:pt x="3066398" y="2514639"/>
                  <a:pt x="3069276" y="2519906"/>
                  <a:pt x="3072488" y="2522462"/>
                </a:cubicBezTo>
                <a:cubicBezTo>
                  <a:pt x="3075434" y="2524936"/>
                  <a:pt x="3080688" y="2526182"/>
                  <a:pt x="3088263" y="2526182"/>
                </a:cubicBezTo>
                <a:cubicBezTo>
                  <a:pt x="3094624" y="2526182"/>
                  <a:pt x="3098804" y="2524422"/>
                  <a:pt x="3100833" y="2520923"/>
                </a:cubicBezTo>
                <a:cubicBezTo>
                  <a:pt x="3101861" y="2519218"/>
                  <a:pt x="3102284" y="2517076"/>
                  <a:pt x="3102143" y="2514510"/>
                </a:cubicBezTo>
                <a:cubicBezTo>
                  <a:pt x="3101991" y="2511774"/>
                  <a:pt x="3101039" y="2507157"/>
                  <a:pt x="3099309" y="2500659"/>
                </a:cubicBezTo>
                <a:cubicBezTo>
                  <a:pt x="3098842" y="2498863"/>
                  <a:pt x="3098462" y="2497538"/>
                  <a:pt x="3098171" y="2496683"/>
                </a:cubicBezTo>
                <a:cubicBezTo>
                  <a:pt x="3097704" y="2495314"/>
                  <a:pt x="3097156" y="2494330"/>
                  <a:pt x="3096520" y="2493733"/>
                </a:cubicBezTo>
                <a:cubicBezTo>
                  <a:pt x="3096010" y="2493221"/>
                  <a:pt x="3094910" y="2492575"/>
                  <a:pt x="3093214" y="2491809"/>
                </a:cubicBezTo>
                <a:cubicBezTo>
                  <a:pt x="3090168" y="2490447"/>
                  <a:pt x="3086739" y="2487956"/>
                  <a:pt x="3082905" y="2484370"/>
                </a:cubicBezTo>
                <a:cubicBezTo>
                  <a:pt x="3086117" y="2494802"/>
                  <a:pt x="3087440" y="2500875"/>
                  <a:pt x="3086853" y="2502582"/>
                </a:cubicBezTo>
                <a:cubicBezTo>
                  <a:pt x="3086208" y="2504119"/>
                  <a:pt x="3084596" y="2504891"/>
                  <a:pt x="3082000" y="2504891"/>
                </a:cubicBezTo>
                <a:cubicBezTo>
                  <a:pt x="3079115" y="2504891"/>
                  <a:pt x="3077217" y="2504376"/>
                  <a:pt x="3076300" y="2503352"/>
                </a:cubicBezTo>
                <a:cubicBezTo>
                  <a:pt x="3075203" y="2502072"/>
                  <a:pt x="3074265" y="2500231"/>
                  <a:pt x="3073477" y="2497837"/>
                </a:cubicBezTo>
                <a:cubicBezTo>
                  <a:pt x="3072690" y="2495443"/>
                  <a:pt x="3071902" y="2493049"/>
                  <a:pt x="3071115" y="2490654"/>
                </a:cubicBezTo>
                <a:cubicBezTo>
                  <a:pt x="3069652" y="2486208"/>
                  <a:pt x="3068918" y="2483259"/>
                  <a:pt x="3068918" y="2481805"/>
                </a:cubicBezTo>
                <a:cubicBezTo>
                  <a:pt x="3068906" y="2480608"/>
                  <a:pt x="3068686" y="2479368"/>
                  <a:pt x="3068263" y="2478085"/>
                </a:cubicBezTo>
                <a:cubicBezTo>
                  <a:pt x="3067812" y="2476717"/>
                  <a:pt x="3066823" y="2475947"/>
                  <a:pt x="3065297" y="2475777"/>
                </a:cubicBezTo>
                <a:cubicBezTo>
                  <a:pt x="3060748" y="2474927"/>
                  <a:pt x="3056512" y="2474278"/>
                  <a:pt x="3052582" y="2473853"/>
                </a:cubicBezTo>
                <a:close/>
                <a:moveTo>
                  <a:pt x="1851820" y="2471801"/>
                </a:moveTo>
                <a:cubicBezTo>
                  <a:pt x="1851284" y="2476333"/>
                  <a:pt x="1849876" y="2483259"/>
                  <a:pt x="1847602" y="2492578"/>
                </a:cubicBezTo>
                <a:cubicBezTo>
                  <a:pt x="1847518" y="2492920"/>
                  <a:pt x="1847435" y="2493263"/>
                  <a:pt x="1847351" y="2493604"/>
                </a:cubicBezTo>
                <a:cubicBezTo>
                  <a:pt x="1842470" y="2493519"/>
                  <a:pt x="1837589" y="2493433"/>
                  <a:pt x="1832709" y="2493348"/>
                </a:cubicBezTo>
                <a:cubicBezTo>
                  <a:pt x="1832039" y="2493348"/>
                  <a:pt x="1831612" y="2493434"/>
                  <a:pt x="1831425" y="2493604"/>
                </a:cubicBezTo>
                <a:cubicBezTo>
                  <a:pt x="1831216" y="2493860"/>
                  <a:pt x="1830952" y="2494631"/>
                  <a:pt x="1830629" y="2495913"/>
                </a:cubicBezTo>
                <a:cubicBezTo>
                  <a:pt x="1829102" y="2501984"/>
                  <a:pt x="1827574" y="2508055"/>
                  <a:pt x="1826046" y="2514126"/>
                </a:cubicBezTo>
                <a:cubicBezTo>
                  <a:pt x="1825573" y="2516007"/>
                  <a:pt x="1825820" y="2516947"/>
                  <a:pt x="1826787" y="2516947"/>
                </a:cubicBezTo>
                <a:cubicBezTo>
                  <a:pt x="1826835" y="2516947"/>
                  <a:pt x="1827982" y="2516904"/>
                  <a:pt x="1830228" y="2516819"/>
                </a:cubicBezTo>
                <a:cubicBezTo>
                  <a:pt x="1833606" y="2516649"/>
                  <a:pt x="1837456" y="2516519"/>
                  <a:pt x="1841779" y="2516434"/>
                </a:cubicBezTo>
                <a:cubicBezTo>
                  <a:pt x="1839661" y="2525113"/>
                  <a:pt x="1837543" y="2533792"/>
                  <a:pt x="1835425" y="2542470"/>
                </a:cubicBezTo>
                <a:cubicBezTo>
                  <a:pt x="1831015" y="2542300"/>
                  <a:pt x="1826606" y="2542127"/>
                  <a:pt x="1822198" y="2541957"/>
                </a:cubicBezTo>
                <a:cubicBezTo>
                  <a:pt x="1821465" y="2541957"/>
                  <a:pt x="1820968" y="2542086"/>
                  <a:pt x="1820708" y="2542342"/>
                </a:cubicBezTo>
                <a:cubicBezTo>
                  <a:pt x="1820426" y="2542683"/>
                  <a:pt x="1820103" y="2543582"/>
                  <a:pt x="1819738" y="2545035"/>
                </a:cubicBezTo>
                <a:cubicBezTo>
                  <a:pt x="1818279" y="2550850"/>
                  <a:pt x="1816820" y="2556664"/>
                  <a:pt x="1815361" y="2562478"/>
                </a:cubicBezTo>
                <a:cubicBezTo>
                  <a:pt x="1815061" y="2563675"/>
                  <a:pt x="1814941" y="2564445"/>
                  <a:pt x="1815004" y="2564787"/>
                </a:cubicBezTo>
                <a:cubicBezTo>
                  <a:pt x="1815068" y="2565129"/>
                  <a:pt x="1815518" y="2565300"/>
                  <a:pt x="1816358" y="2565300"/>
                </a:cubicBezTo>
                <a:cubicBezTo>
                  <a:pt x="1823024" y="2565130"/>
                  <a:pt x="1829689" y="2564957"/>
                  <a:pt x="1836353" y="2564787"/>
                </a:cubicBezTo>
                <a:cubicBezTo>
                  <a:pt x="1831416" y="2581546"/>
                  <a:pt x="1825360" y="2595083"/>
                  <a:pt x="1818048" y="2605316"/>
                </a:cubicBezTo>
                <a:cubicBezTo>
                  <a:pt x="1809420" y="2617367"/>
                  <a:pt x="1798297" y="2626137"/>
                  <a:pt x="1784605" y="2631481"/>
                </a:cubicBezTo>
                <a:cubicBezTo>
                  <a:pt x="1786837" y="2635149"/>
                  <a:pt x="1788405" y="2640164"/>
                  <a:pt x="1789437" y="2646487"/>
                </a:cubicBezTo>
                <a:cubicBezTo>
                  <a:pt x="1790013" y="2650333"/>
                  <a:pt x="1790777" y="2652258"/>
                  <a:pt x="1791753" y="2652258"/>
                </a:cubicBezTo>
                <a:cubicBezTo>
                  <a:pt x="1792267" y="2652258"/>
                  <a:pt x="1793693" y="2651568"/>
                  <a:pt x="1796042" y="2650206"/>
                </a:cubicBezTo>
                <a:cubicBezTo>
                  <a:pt x="1807852" y="2643244"/>
                  <a:pt x="1817775" y="2633953"/>
                  <a:pt x="1825933" y="2622503"/>
                </a:cubicBezTo>
                <a:cubicBezTo>
                  <a:pt x="1835936" y="2608609"/>
                  <a:pt x="1844482" y="2589329"/>
                  <a:pt x="1851772" y="2564787"/>
                </a:cubicBezTo>
                <a:cubicBezTo>
                  <a:pt x="1854984" y="2564787"/>
                  <a:pt x="1858196" y="2564787"/>
                  <a:pt x="1861409" y="2564787"/>
                </a:cubicBezTo>
                <a:cubicBezTo>
                  <a:pt x="1856722" y="2585180"/>
                  <a:pt x="1852035" y="2605573"/>
                  <a:pt x="1847348" y="2625966"/>
                </a:cubicBezTo>
                <a:cubicBezTo>
                  <a:pt x="1845265" y="2635029"/>
                  <a:pt x="1845207" y="2640898"/>
                  <a:pt x="1847225" y="2643537"/>
                </a:cubicBezTo>
                <a:cubicBezTo>
                  <a:pt x="1849553" y="2646862"/>
                  <a:pt x="1854983" y="2648539"/>
                  <a:pt x="1863549" y="2648539"/>
                </a:cubicBezTo>
                <a:cubicBezTo>
                  <a:pt x="1868730" y="2648539"/>
                  <a:pt x="1872736" y="2648149"/>
                  <a:pt x="1875570" y="2647385"/>
                </a:cubicBezTo>
                <a:cubicBezTo>
                  <a:pt x="1879054" y="2646451"/>
                  <a:pt x="1882084" y="2644556"/>
                  <a:pt x="1884686" y="2641741"/>
                </a:cubicBezTo>
                <a:cubicBezTo>
                  <a:pt x="1889175" y="2636799"/>
                  <a:pt x="1893332" y="2626350"/>
                  <a:pt x="1897219" y="2610447"/>
                </a:cubicBezTo>
                <a:cubicBezTo>
                  <a:pt x="1897520" y="2609250"/>
                  <a:pt x="1897751" y="2608266"/>
                  <a:pt x="1897912" y="2607497"/>
                </a:cubicBezTo>
                <a:cubicBezTo>
                  <a:pt x="1898306" y="2605616"/>
                  <a:pt x="1898385" y="2604289"/>
                  <a:pt x="1898141" y="2603521"/>
                </a:cubicBezTo>
                <a:cubicBezTo>
                  <a:pt x="1897897" y="2602752"/>
                  <a:pt x="1896999" y="2602020"/>
                  <a:pt x="1895433" y="2601340"/>
                </a:cubicBezTo>
                <a:cubicBezTo>
                  <a:pt x="1891589" y="2599558"/>
                  <a:pt x="1888718" y="2596973"/>
                  <a:pt x="1886768" y="2593645"/>
                </a:cubicBezTo>
                <a:cubicBezTo>
                  <a:pt x="1884764" y="2602708"/>
                  <a:pt x="1883235" y="2608994"/>
                  <a:pt x="1882174" y="2612499"/>
                </a:cubicBezTo>
                <a:cubicBezTo>
                  <a:pt x="1880983" y="2616602"/>
                  <a:pt x="1879722" y="2619429"/>
                  <a:pt x="1878371" y="2620964"/>
                </a:cubicBezTo>
                <a:cubicBezTo>
                  <a:pt x="1877158" y="2622328"/>
                  <a:pt x="1874934" y="2623016"/>
                  <a:pt x="1871688" y="2623016"/>
                </a:cubicBezTo>
                <a:cubicBezTo>
                  <a:pt x="1868644" y="2623016"/>
                  <a:pt x="1866601" y="2622413"/>
                  <a:pt x="1865544" y="2621220"/>
                </a:cubicBezTo>
                <a:cubicBezTo>
                  <a:pt x="1864754" y="2620198"/>
                  <a:pt x="1864834" y="2617586"/>
                  <a:pt x="1865768" y="2613396"/>
                </a:cubicBezTo>
                <a:cubicBezTo>
                  <a:pt x="1869380" y="2597194"/>
                  <a:pt x="1872993" y="2580990"/>
                  <a:pt x="1876605" y="2564787"/>
                </a:cubicBezTo>
                <a:cubicBezTo>
                  <a:pt x="1878359" y="2564787"/>
                  <a:pt x="1880114" y="2564787"/>
                  <a:pt x="1881868" y="2564787"/>
                </a:cubicBezTo>
                <a:cubicBezTo>
                  <a:pt x="1888676" y="2564957"/>
                  <a:pt x="1895484" y="2565130"/>
                  <a:pt x="1902293" y="2565300"/>
                </a:cubicBezTo>
                <a:cubicBezTo>
                  <a:pt x="1903035" y="2565300"/>
                  <a:pt x="1903494" y="2565171"/>
                  <a:pt x="1903672" y="2564915"/>
                </a:cubicBezTo>
                <a:cubicBezTo>
                  <a:pt x="1903850" y="2564659"/>
                  <a:pt x="1904082" y="2563846"/>
                  <a:pt x="1904370" y="2562478"/>
                </a:cubicBezTo>
                <a:cubicBezTo>
                  <a:pt x="1905595" y="2556664"/>
                  <a:pt x="1906820" y="2550850"/>
                  <a:pt x="1908044" y="2545035"/>
                </a:cubicBezTo>
                <a:cubicBezTo>
                  <a:pt x="1908332" y="2543667"/>
                  <a:pt x="1908455" y="2542855"/>
                  <a:pt x="1908410" y="2542599"/>
                </a:cubicBezTo>
                <a:cubicBezTo>
                  <a:pt x="1908402" y="2542171"/>
                  <a:pt x="1908008" y="2541957"/>
                  <a:pt x="1907225" y="2541957"/>
                </a:cubicBezTo>
                <a:cubicBezTo>
                  <a:pt x="1901735" y="2542127"/>
                  <a:pt x="1896244" y="2542300"/>
                  <a:pt x="1890753" y="2542470"/>
                </a:cubicBezTo>
                <a:cubicBezTo>
                  <a:pt x="1892651" y="2533792"/>
                  <a:pt x="1894550" y="2525113"/>
                  <a:pt x="1896448" y="2516434"/>
                </a:cubicBezTo>
                <a:cubicBezTo>
                  <a:pt x="1902502" y="2516604"/>
                  <a:pt x="1908556" y="2516777"/>
                  <a:pt x="1914612" y="2516947"/>
                </a:cubicBezTo>
                <a:cubicBezTo>
                  <a:pt x="1915289" y="2516947"/>
                  <a:pt x="1915750" y="2516818"/>
                  <a:pt x="1915998" y="2516562"/>
                </a:cubicBezTo>
                <a:cubicBezTo>
                  <a:pt x="1916246" y="2516307"/>
                  <a:pt x="1916512" y="2515494"/>
                  <a:pt x="1916799" y="2514126"/>
                </a:cubicBezTo>
                <a:cubicBezTo>
                  <a:pt x="1918071" y="2508055"/>
                  <a:pt x="1919343" y="2501984"/>
                  <a:pt x="1920615" y="2495913"/>
                </a:cubicBezTo>
                <a:cubicBezTo>
                  <a:pt x="1920866" y="2494716"/>
                  <a:pt x="1920948" y="2493989"/>
                  <a:pt x="1920857" y="2493733"/>
                </a:cubicBezTo>
                <a:cubicBezTo>
                  <a:pt x="1920766" y="2493477"/>
                  <a:pt x="1920340" y="2493348"/>
                  <a:pt x="1919575" y="2493348"/>
                </a:cubicBezTo>
                <a:cubicBezTo>
                  <a:pt x="1913531" y="2493433"/>
                  <a:pt x="1907487" y="2493519"/>
                  <a:pt x="1901443" y="2493604"/>
                </a:cubicBezTo>
                <a:cubicBezTo>
                  <a:pt x="1901574" y="2493006"/>
                  <a:pt x="1901704" y="2492407"/>
                  <a:pt x="1901836" y="2491809"/>
                </a:cubicBezTo>
                <a:cubicBezTo>
                  <a:pt x="1903145" y="2485823"/>
                  <a:pt x="1904298" y="2481846"/>
                  <a:pt x="1905300" y="2479881"/>
                </a:cubicBezTo>
                <a:cubicBezTo>
                  <a:pt x="1905981" y="2478514"/>
                  <a:pt x="1906430" y="2477316"/>
                  <a:pt x="1906654" y="2476290"/>
                </a:cubicBezTo>
                <a:cubicBezTo>
                  <a:pt x="1907026" y="2474580"/>
                  <a:pt x="1906507" y="2473595"/>
                  <a:pt x="1905094" y="2473340"/>
                </a:cubicBezTo>
                <a:cubicBezTo>
                  <a:pt x="1900621" y="2472575"/>
                  <a:pt x="1896190" y="2472056"/>
                  <a:pt x="1891798" y="2471801"/>
                </a:cubicBezTo>
                <a:cubicBezTo>
                  <a:pt x="1891163" y="2477359"/>
                  <a:pt x="1889910" y="2484284"/>
                  <a:pt x="1888043" y="2492578"/>
                </a:cubicBezTo>
                <a:cubicBezTo>
                  <a:pt x="1887966" y="2492920"/>
                  <a:pt x="1887889" y="2493263"/>
                  <a:pt x="1887812" y="2493604"/>
                </a:cubicBezTo>
                <a:cubicBezTo>
                  <a:pt x="1878869" y="2493604"/>
                  <a:pt x="1869925" y="2493604"/>
                  <a:pt x="1860982" y="2493604"/>
                </a:cubicBezTo>
                <a:cubicBezTo>
                  <a:pt x="1861124" y="2493006"/>
                  <a:pt x="1861266" y="2492407"/>
                  <a:pt x="1861408" y="2491809"/>
                </a:cubicBezTo>
                <a:cubicBezTo>
                  <a:pt x="1862831" y="2485823"/>
                  <a:pt x="1864059" y="2481846"/>
                  <a:pt x="1865099" y="2479881"/>
                </a:cubicBezTo>
                <a:cubicBezTo>
                  <a:pt x="1865928" y="2478600"/>
                  <a:pt x="1866470" y="2477401"/>
                  <a:pt x="1866734" y="2476290"/>
                </a:cubicBezTo>
                <a:cubicBezTo>
                  <a:pt x="1867118" y="2474665"/>
                  <a:pt x="1866665" y="2473680"/>
                  <a:pt x="1865372" y="2473340"/>
                </a:cubicBezTo>
                <a:cubicBezTo>
                  <a:pt x="1860866" y="2472575"/>
                  <a:pt x="1856350" y="2472056"/>
                  <a:pt x="1851820" y="2471801"/>
                </a:cubicBezTo>
                <a:close/>
                <a:moveTo>
                  <a:pt x="2580630" y="2470262"/>
                </a:moveTo>
                <a:cubicBezTo>
                  <a:pt x="2587820" y="2470262"/>
                  <a:pt x="2595010" y="2470262"/>
                  <a:pt x="2602201" y="2470262"/>
                </a:cubicBezTo>
                <a:cubicBezTo>
                  <a:pt x="2602993" y="2477444"/>
                  <a:pt x="2603785" y="2484627"/>
                  <a:pt x="2604577" y="2491809"/>
                </a:cubicBezTo>
                <a:cubicBezTo>
                  <a:pt x="2597314" y="2491809"/>
                  <a:pt x="2590050" y="2491809"/>
                  <a:pt x="2582786" y="2491809"/>
                </a:cubicBezTo>
                <a:cubicBezTo>
                  <a:pt x="2582068" y="2484627"/>
                  <a:pt x="2581349" y="2477444"/>
                  <a:pt x="2580630" y="2470262"/>
                </a:cubicBezTo>
                <a:close/>
                <a:moveTo>
                  <a:pt x="1695816" y="2464105"/>
                </a:moveTo>
                <a:lnTo>
                  <a:pt x="1695775" y="2465260"/>
                </a:lnTo>
                <a:cubicBezTo>
                  <a:pt x="1695338" y="2466628"/>
                  <a:pt x="1694533" y="2467827"/>
                  <a:pt x="1693352" y="2468851"/>
                </a:cubicBezTo>
                <a:lnTo>
                  <a:pt x="1691140" y="2471906"/>
                </a:lnTo>
                <a:close/>
                <a:moveTo>
                  <a:pt x="1799429" y="2462566"/>
                </a:moveTo>
                <a:cubicBezTo>
                  <a:pt x="1798910" y="2462566"/>
                  <a:pt x="1798396" y="2463507"/>
                  <a:pt x="1797887" y="2465388"/>
                </a:cubicBezTo>
                <a:cubicBezTo>
                  <a:pt x="1797308" y="2467525"/>
                  <a:pt x="1796729" y="2469663"/>
                  <a:pt x="1796151" y="2471801"/>
                </a:cubicBezTo>
                <a:cubicBezTo>
                  <a:pt x="1790640" y="2492151"/>
                  <a:pt x="1784936" y="2509049"/>
                  <a:pt x="1778943" y="2522462"/>
                </a:cubicBezTo>
                <a:cubicBezTo>
                  <a:pt x="1778659" y="2523146"/>
                  <a:pt x="1778459" y="2523702"/>
                  <a:pt x="1778343" y="2524130"/>
                </a:cubicBezTo>
                <a:cubicBezTo>
                  <a:pt x="1778017" y="2525327"/>
                  <a:pt x="1778171" y="2526527"/>
                  <a:pt x="1778822" y="2527721"/>
                </a:cubicBezTo>
                <a:cubicBezTo>
                  <a:pt x="1780811" y="2530364"/>
                  <a:pt x="1782774" y="2533032"/>
                  <a:pt x="1784781" y="2535673"/>
                </a:cubicBezTo>
                <a:cubicBezTo>
                  <a:pt x="1785358" y="2536440"/>
                  <a:pt x="1785764" y="2536827"/>
                  <a:pt x="1786008" y="2536827"/>
                </a:cubicBezTo>
                <a:cubicBezTo>
                  <a:pt x="1786301" y="2536827"/>
                  <a:pt x="1786738" y="2536100"/>
                  <a:pt x="1787322" y="2534647"/>
                </a:cubicBezTo>
                <a:cubicBezTo>
                  <a:pt x="1794122" y="2517814"/>
                  <a:pt x="1800813" y="2496768"/>
                  <a:pt x="1807509" y="2471544"/>
                </a:cubicBezTo>
                <a:cubicBezTo>
                  <a:pt x="1808031" y="2469578"/>
                  <a:pt x="1807770" y="2468163"/>
                  <a:pt x="1806719" y="2467312"/>
                </a:cubicBezTo>
                <a:cubicBezTo>
                  <a:pt x="1804635" y="2465909"/>
                  <a:pt x="1802568" y="2464484"/>
                  <a:pt x="1800492" y="2463079"/>
                </a:cubicBezTo>
                <a:cubicBezTo>
                  <a:pt x="1800065" y="2462739"/>
                  <a:pt x="1799712" y="2462566"/>
                  <a:pt x="1799429" y="2462566"/>
                </a:cubicBezTo>
                <a:close/>
                <a:moveTo>
                  <a:pt x="1654456" y="2461027"/>
                </a:moveTo>
                <a:cubicBezTo>
                  <a:pt x="1653984" y="2461027"/>
                  <a:pt x="1653415" y="2462010"/>
                  <a:pt x="1652747" y="2463977"/>
                </a:cubicBezTo>
                <a:cubicBezTo>
                  <a:pt x="1644134" y="2488346"/>
                  <a:pt x="1636462" y="2507509"/>
                  <a:pt x="1629660" y="2521436"/>
                </a:cubicBezTo>
                <a:cubicBezTo>
                  <a:pt x="1629300" y="2522205"/>
                  <a:pt x="1629062" y="2522762"/>
                  <a:pt x="1628945" y="2523103"/>
                </a:cubicBezTo>
                <a:cubicBezTo>
                  <a:pt x="1628595" y="2524130"/>
                  <a:pt x="1628743" y="2525245"/>
                  <a:pt x="1629409" y="2526438"/>
                </a:cubicBezTo>
                <a:cubicBezTo>
                  <a:pt x="1630922" y="2528869"/>
                  <a:pt x="1632407" y="2531320"/>
                  <a:pt x="1633934" y="2533749"/>
                </a:cubicBezTo>
                <a:cubicBezTo>
                  <a:pt x="1634340" y="2534431"/>
                  <a:pt x="1634660" y="2534775"/>
                  <a:pt x="1634904" y="2534775"/>
                </a:cubicBezTo>
                <a:cubicBezTo>
                  <a:pt x="1635294" y="2534775"/>
                  <a:pt x="1635820" y="2534005"/>
                  <a:pt x="1636485" y="2532466"/>
                </a:cubicBezTo>
                <a:cubicBezTo>
                  <a:pt x="1643075" y="2518710"/>
                  <a:pt x="1651418" y="2497582"/>
                  <a:pt x="1661570" y="2469107"/>
                </a:cubicBezTo>
                <a:cubicBezTo>
                  <a:pt x="1661971" y="2467910"/>
                  <a:pt x="1662173" y="2467098"/>
                  <a:pt x="1662173" y="2466670"/>
                </a:cubicBezTo>
                <a:cubicBezTo>
                  <a:pt x="1662126" y="2466243"/>
                  <a:pt x="1661744" y="2465770"/>
                  <a:pt x="1661018" y="2465260"/>
                </a:cubicBezTo>
                <a:cubicBezTo>
                  <a:pt x="1659189" y="2464027"/>
                  <a:pt x="1657376" y="2462775"/>
                  <a:pt x="1655553" y="2461540"/>
                </a:cubicBezTo>
                <a:cubicBezTo>
                  <a:pt x="1655056" y="2461200"/>
                  <a:pt x="1654691" y="2461027"/>
                  <a:pt x="1654456" y="2461027"/>
                </a:cubicBezTo>
                <a:close/>
                <a:moveTo>
                  <a:pt x="2436199" y="2447047"/>
                </a:moveTo>
                <a:cubicBezTo>
                  <a:pt x="2450749" y="2447047"/>
                  <a:pt x="2465299" y="2447047"/>
                  <a:pt x="2479849" y="2447047"/>
                </a:cubicBezTo>
                <a:cubicBezTo>
                  <a:pt x="2480551" y="2460301"/>
                  <a:pt x="2481254" y="2473554"/>
                  <a:pt x="2481956" y="2486807"/>
                </a:cubicBezTo>
                <a:cubicBezTo>
                  <a:pt x="2467129" y="2486807"/>
                  <a:pt x="2452302" y="2486807"/>
                  <a:pt x="2437476" y="2486807"/>
                </a:cubicBezTo>
                <a:cubicBezTo>
                  <a:pt x="2437050" y="2473554"/>
                  <a:pt x="2436624" y="2460301"/>
                  <a:pt x="2436199" y="2447047"/>
                </a:cubicBezTo>
                <a:close/>
                <a:moveTo>
                  <a:pt x="1535278" y="2444738"/>
                </a:moveTo>
                <a:cubicBezTo>
                  <a:pt x="1540372" y="2444738"/>
                  <a:pt x="1545466" y="2444738"/>
                  <a:pt x="1550560" y="2444738"/>
                </a:cubicBezTo>
                <a:cubicBezTo>
                  <a:pt x="1545886" y="2456666"/>
                  <a:pt x="1541212" y="2468594"/>
                  <a:pt x="1536538" y="2480522"/>
                </a:cubicBezTo>
                <a:cubicBezTo>
                  <a:pt x="1531356" y="2480522"/>
                  <a:pt x="1526175" y="2480522"/>
                  <a:pt x="1520994" y="2480522"/>
                </a:cubicBezTo>
                <a:cubicBezTo>
                  <a:pt x="1525756" y="2468594"/>
                  <a:pt x="1530517" y="2456666"/>
                  <a:pt x="1535278" y="2444738"/>
                </a:cubicBezTo>
                <a:close/>
                <a:moveTo>
                  <a:pt x="1392326" y="2444482"/>
                </a:moveTo>
                <a:cubicBezTo>
                  <a:pt x="1397209" y="2444482"/>
                  <a:pt x="1402092" y="2444482"/>
                  <a:pt x="1406975" y="2444482"/>
                </a:cubicBezTo>
                <a:cubicBezTo>
                  <a:pt x="1401500" y="2456367"/>
                  <a:pt x="1396024" y="2468252"/>
                  <a:pt x="1390549" y="2480137"/>
                </a:cubicBezTo>
                <a:cubicBezTo>
                  <a:pt x="1385583" y="2480137"/>
                  <a:pt x="1380616" y="2480137"/>
                  <a:pt x="1375650" y="2480137"/>
                </a:cubicBezTo>
                <a:cubicBezTo>
                  <a:pt x="1381209" y="2468252"/>
                  <a:pt x="1386767" y="2456367"/>
                  <a:pt x="1392326" y="2444482"/>
                </a:cubicBezTo>
                <a:close/>
                <a:moveTo>
                  <a:pt x="2976582" y="2442302"/>
                </a:moveTo>
                <a:cubicBezTo>
                  <a:pt x="2977982" y="2442302"/>
                  <a:pt x="2979382" y="2442302"/>
                  <a:pt x="2980783" y="2442302"/>
                </a:cubicBezTo>
                <a:cubicBezTo>
                  <a:pt x="2983227" y="2450638"/>
                  <a:pt x="2985672" y="2458975"/>
                  <a:pt x="2988116" y="2467312"/>
                </a:cubicBezTo>
                <a:cubicBezTo>
                  <a:pt x="2986699" y="2467312"/>
                  <a:pt x="2985282" y="2467312"/>
                  <a:pt x="2983865" y="2467312"/>
                </a:cubicBezTo>
                <a:cubicBezTo>
                  <a:pt x="2981437" y="2458975"/>
                  <a:pt x="2979010" y="2450638"/>
                  <a:pt x="2976582" y="2442302"/>
                </a:cubicBezTo>
                <a:close/>
                <a:moveTo>
                  <a:pt x="1782447" y="2424474"/>
                </a:moveTo>
                <a:cubicBezTo>
                  <a:pt x="1782123" y="2424474"/>
                  <a:pt x="1781484" y="2424861"/>
                  <a:pt x="1780522" y="2425628"/>
                </a:cubicBezTo>
                <a:cubicBezTo>
                  <a:pt x="1778354" y="2427292"/>
                  <a:pt x="1776192" y="2428968"/>
                  <a:pt x="1774017" y="2430630"/>
                </a:cubicBezTo>
                <a:cubicBezTo>
                  <a:pt x="1772653" y="2431654"/>
                  <a:pt x="1771887" y="2432469"/>
                  <a:pt x="1771715" y="2433067"/>
                </a:cubicBezTo>
                <a:cubicBezTo>
                  <a:pt x="1771592" y="2433495"/>
                  <a:pt x="1771567" y="2434222"/>
                  <a:pt x="1771646" y="2435248"/>
                </a:cubicBezTo>
                <a:cubicBezTo>
                  <a:pt x="1772389" y="2442429"/>
                  <a:pt x="1772579" y="2450595"/>
                  <a:pt x="1772304" y="2459745"/>
                </a:cubicBezTo>
                <a:cubicBezTo>
                  <a:pt x="1772198" y="2461284"/>
                  <a:pt x="1772379" y="2462053"/>
                  <a:pt x="1772850" y="2462053"/>
                </a:cubicBezTo>
                <a:cubicBezTo>
                  <a:pt x="1773180" y="2462053"/>
                  <a:pt x="1773794" y="2461709"/>
                  <a:pt x="1774695" y="2461027"/>
                </a:cubicBezTo>
                <a:cubicBezTo>
                  <a:pt x="1777313" y="2459110"/>
                  <a:pt x="1779915" y="2457175"/>
                  <a:pt x="1782524" y="2455256"/>
                </a:cubicBezTo>
                <a:cubicBezTo>
                  <a:pt x="1783563" y="2454403"/>
                  <a:pt x="1784175" y="2453631"/>
                  <a:pt x="1784366" y="2452947"/>
                </a:cubicBezTo>
                <a:cubicBezTo>
                  <a:pt x="1784533" y="2452348"/>
                  <a:pt x="1784620" y="2451451"/>
                  <a:pt x="1784625" y="2450254"/>
                </a:cubicBezTo>
                <a:cubicBezTo>
                  <a:pt x="1784764" y="2444011"/>
                  <a:pt x="1784261" y="2435974"/>
                  <a:pt x="1783086" y="2426141"/>
                </a:cubicBezTo>
                <a:cubicBezTo>
                  <a:pt x="1782982" y="2425030"/>
                  <a:pt x="1782771" y="2424474"/>
                  <a:pt x="1782447" y="2424474"/>
                </a:cubicBezTo>
                <a:close/>
                <a:moveTo>
                  <a:pt x="2143293" y="2419985"/>
                </a:moveTo>
                <a:cubicBezTo>
                  <a:pt x="2142970" y="2419985"/>
                  <a:pt x="2142330" y="2420372"/>
                  <a:pt x="2141365" y="2421139"/>
                </a:cubicBezTo>
                <a:cubicBezTo>
                  <a:pt x="2138099" y="2423656"/>
                  <a:pt x="2134841" y="2426194"/>
                  <a:pt x="2131558" y="2428707"/>
                </a:cubicBezTo>
                <a:cubicBezTo>
                  <a:pt x="2130324" y="2429730"/>
                  <a:pt x="2129666" y="2430630"/>
                  <a:pt x="2129577" y="2431400"/>
                </a:cubicBezTo>
                <a:cubicBezTo>
                  <a:pt x="2129518" y="2431913"/>
                  <a:pt x="2129623" y="2432598"/>
                  <a:pt x="2129898" y="2433452"/>
                </a:cubicBezTo>
                <a:cubicBezTo>
                  <a:pt x="2133442" y="2446107"/>
                  <a:pt x="2135792" y="2459833"/>
                  <a:pt x="2137033" y="2474623"/>
                </a:cubicBezTo>
                <a:cubicBezTo>
                  <a:pt x="2137208" y="2476076"/>
                  <a:pt x="2137458" y="2476803"/>
                  <a:pt x="2137790" y="2476803"/>
                </a:cubicBezTo>
                <a:cubicBezTo>
                  <a:pt x="2138075" y="2476803"/>
                  <a:pt x="2138704" y="2476458"/>
                  <a:pt x="2139681" y="2475777"/>
                </a:cubicBezTo>
                <a:cubicBezTo>
                  <a:pt x="2143254" y="2473052"/>
                  <a:pt x="2146796" y="2470297"/>
                  <a:pt x="2150349" y="2467568"/>
                </a:cubicBezTo>
                <a:cubicBezTo>
                  <a:pt x="2151629" y="2466631"/>
                  <a:pt x="2152305" y="2465773"/>
                  <a:pt x="2152384" y="2465003"/>
                </a:cubicBezTo>
                <a:cubicBezTo>
                  <a:pt x="2152428" y="2464576"/>
                  <a:pt x="2152386" y="2463849"/>
                  <a:pt x="2152254" y="2462823"/>
                </a:cubicBezTo>
                <a:cubicBezTo>
                  <a:pt x="2150407" y="2447608"/>
                  <a:pt x="2147829" y="2433966"/>
                  <a:pt x="2144400" y="2421909"/>
                </a:cubicBezTo>
                <a:cubicBezTo>
                  <a:pt x="2144075" y="2420627"/>
                  <a:pt x="2143709" y="2419985"/>
                  <a:pt x="2143293" y="2419985"/>
                </a:cubicBezTo>
                <a:close/>
                <a:moveTo>
                  <a:pt x="1393064" y="2419215"/>
                </a:moveTo>
                <a:cubicBezTo>
                  <a:pt x="1392325" y="2419215"/>
                  <a:pt x="1391803" y="2419344"/>
                  <a:pt x="1391496" y="2419600"/>
                </a:cubicBezTo>
                <a:cubicBezTo>
                  <a:pt x="1391149" y="2419942"/>
                  <a:pt x="1390612" y="2420883"/>
                  <a:pt x="1389882" y="2422422"/>
                </a:cubicBezTo>
                <a:cubicBezTo>
                  <a:pt x="1383168" y="2436786"/>
                  <a:pt x="1376455" y="2451151"/>
                  <a:pt x="1369745" y="2465516"/>
                </a:cubicBezTo>
                <a:cubicBezTo>
                  <a:pt x="1362960" y="2479838"/>
                  <a:pt x="1356176" y="2494160"/>
                  <a:pt x="1349391" y="2508482"/>
                </a:cubicBezTo>
                <a:cubicBezTo>
                  <a:pt x="1333796" y="2541402"/>
                  <a:pt x="1320820" y="2567022"/>
                  <a:pt x="1310378" y="2585308"/>
                </a:cubicBezTo>
                <a:cubicBezTo>
                  <a:pt x="1301096" y="2601468"/>
                  <a:pt x="1290593" y="2617234"/>
                  <a:pt x="1278719" y="2632507"/>
                </a:cubicBezTo>
                <a:cubicBezTo>
                  <a:pt x="1280668" y="2635917"/>
                  <a:pt x="1281703" y="2640460"/>
                  <a:pt x="1281968" y="2646102"/>
                </a:cubicBezTo>
                <a:cubicBezTo>
                  <a:pt x="1282038" y="2648239"/>
                  <a:pt x="1282421" y="2649308"/>
                  <a:pt x="1283140" y="2649308"/>
                </a:cubicBezTo>
                <a:cubicBezTo>
                  <a:pt x="1284012" y="2649308"/>
                  <a:pt x="1285562" y="2647809"/>
                  <a:pt x="1287800" y="2644819"/>
                </a:cubicBezTo>
                <a:cubicBezTo>
                  <a:pt x="1303227" y="2623830"/>
                  <a:pt x="1318760" y="2597453"/>
                  <a:pt x="1334617" y="2565813"/>
                </a:cubicBezTo>
                <a:cubicBezTo>
                  <a:pt x="1340105" y="2565813"/>
                  <a:pt x="1345593" y="2565813"/>
                  <a:pt x="1351081" y="2565813"/>
                </a:cubicBezTo>
                <a:cubicBezTo>
                  <a:pt x="1343617" y="2582016"/>
                  <a:pt x="1336152" y="2598219"/>
                  <a:pt x="1328688" y="2614422"/>
                </a:cubicBezTo>
                <a:cubicBezTo>
                  <a:pt x="1327388" y="2617244"/>
                  <a:pt x="1326212" y="2619256"/>
                  <a:pt x="1325151" y="2620451"/>
                </a:cubicBezTo>
                <a:cubicBezTo>
                  <a:pt x="1323921" y="2621902"/>
                  <a:pt x="1322422" y="2622631"/>
                  <a:pt x="1320647" y="2622631"/>
                </a:cubicBezTo>
                <a:cubicBezTo>
                  <a:pt x="1319999" y="2622716"/>
                  <a:pt x="1319294" y="2622759"/>
                  <a:pt x="1318534" y="2622759"/>
                </a:cubicBezTo>
                <a:cubicBezTo>
                  <a:pt x="1316758" y="2622759"/>
                  <a:pt x="1314444" y="2622499"/>
                  <a:pt x="1311590" y="2621990"/>
                </a:cubicBezTo>
                <a:cubicBezTo>
                  <a:pt x="1310904" y="2627292"/>
                  <a:pt x="1309372" y="2633274"/>
                  <a:pt x="1307042" y="2639946"/>
                </a:cubicBezTo>
                <a:cubicBezTo>
                  <a:pt x="1305852" y="2643281"/>
                  <a:pt x="1305232" y="2645375"/>
                  <a:pt x="1305196" y="2646230"/>
                </a:cubicBezTo>
                <a:cubicBezTo>
                  <a:pt x="1305093" y="2647342"/>
                  <a:pt x="1305806" y="2647898"/>
                  <a:pt x="1307345" y="2647898"/>
                </a:cubicBezTo>
                <a:cubicBezTo>
                  <a:pt x="1307652" y="2647898"/>
                  <a:pt x="1308313" y="2647854"/>
                  <a:pt x="1309327" y="2647769"/>
                </a:cubicBezTo>
                <a:cubicBezTo>
                  <a:pt x="1316087" y="2647345"/>
                  <a:pt x="1321420" y="2645411"/>
                  <a:pt x="1325345" y="2641998"/>
                </a:cubicBezTo>
                <a:cubicBezTo>
                  <a:pt x="1330216" y="2638079"/>
                  <a:pt x="1335079" y="2630711"/>
                  <a:pt x="1339976" y="2619938"/>
                </a:cubicBezTo>
                <a:cubicBezTo>
                  <a:pt x="1345374" y="2607838"/>
                  <a:pt x="1350775" y="2595740"/>
                  <a:pt x="1356176" y="2583641"/>
                </a:cubicBezTo>
                <a:cubicBezTo>
                  <a:pt x="1374079" y="2544266"/>
                  <a:pt x="1391983" y="2504891"/>
                  <a:pt x="1409887" y="2465516"/>
                </a:cubicBezTo>
                <a:cubicBezTo>
                  <a:pt x="1416513" y="2451152"/>
                  <a:pt x="1423136" y="2436787"/>
                  <a:pt x="1429759" y="2422422"/>
                </a:cubicBezTo>
                <a:cubicBezTo>
                  <a:pt x="1430381" y="2421054"/>
                  <a:pt x="1430678" y="2420199"/>
                  <a:pt x="1430648" y="2419857"/>
                </a:cubicBezTo>
                <a:cubicBezTo>
                  <a:pt x="1430703" y="2419429"/>
                  <a:pt x="1430316" y="2419215"/>
                  <a:pt x="1429485" y="2419215"/>
                </a:cubicBezTo>
                <a:cubicBezTo>
                  <a:pt x="1425345" y="2419385"/>
                  <a:pt x="1421204" y="2419558"/>
                  <a:pt x="1417062" y="2419728"/>
                </a:cubicBezTo>
                <a:cubicBezTo>
                  <a:pt x="1413045" y="2419728"/>
                  <a:pt x="1409028" y="2419728"/>
                  <a:pt x="1405011" y="2419728"/>
                </a:cubicBezTo>
                <a:cubicBezTo>
                  <a:pt x="1401028" y="2419558"/>
                  <a:pt x="1397045" y="2419385"/>
                  <a:pt x="1393064" y="2419215"/>
                </a:cubicBezTo>
                <a:close/>
                <a:moveTo>
                  <a:pt x="2943540" y="2418446"/>
                </a:moveTo>
                <a:cubicBezTo>
                  <a:pt x="2942894" y="2418446"/>
                  <a:pt x="2942515" y="2418574"/>
                  <a:pt x="2942401" y="2418831"/>
                </a:cubicBezTo>
                <a:cubicBezTo>
                  <a:pt x="2942310" y="2419172"/>
                  <a:pt x="2942480" y="2420113"/>
                  <a:pt x="2942908" y="2421652"/>
                </a:cubicBezTo>
                <a:cubicBezTo>
                  <a:pt x="2944582" y="2427680"/>
                  <a:pt x="2946257" y="2433708"/>
                  <a:pt x="2947932" y="2439736"/>
                </a:cubicBezTo>
                <a:cubicBezTo>
                  <a:pt x="2948312" y="2441105"/>
                  <a:pt x="2948619" y="2441960"/>
                  <a:pt x="2948855" y="2442302"/>
                </a:cubicBezTo>
                <a:cubicBezTo>
                  <a:pt x="2949090" y="2442643"/>
                  <a:pt x="2949581" y="2442815"/>
                  <a:pt x="2950328" y="2442815"/>
                </a:cubicBezTo>
                <a:cubicBezTo>
                  <a:pt x="2955696" y="2442645"/>
                  <a:pt x="2961063" y="2442472"/>
                  <a:pt x="2966429" y="2442302"/>
                </a:cubicBezTo>
                <a:cubicBezTo>
                  <a:pt x="2966616" y="2442302"/>
                  <a:pt x="2966802" y="2442302"/>
                  <a:pt x="2966989" y="2442302"/>
                </a:cubicBezTo>
                <a:cubicBezTo>
                  <a:pt x="2969379" y="2450638"/>
                  <a:pt x="2971768" y="2458975"/>
                  <a:pt x="2974158" y="2467312"/>
                </a:cubicBezTo>
                <a:cubicBezTo>
                  <a:pt x="2969668" y="2467142"/>
                  <a:pt x="2965180" y="2466969"/>
                  <a:pt x="2960692" y="2466799"/>
                </a:cubicBezTo>
                <a:cubicBezTo>
                  <a:pt x="2959984" y="2466799"/>
                  <a:pt x="2959572" y="2466928"/>
                  <a:pt x="2959454" y="2467183"/>
                </a:cubicBezTo>
                <a:cubicBezTo>
                  <a:pt x="2959336" y="2467439"/>
                  <a:pt x="2959482" y="2468295"/>
                  <a:pt x="2959888" y="2469749"/>
                </a:cubicBezTo>
                <a:cubicBezTo>
                  <a:pt x="2965242" y="2488560"/>
                  <a:pt x="2970596" y="2507371"/>
                  <a:pt x="2975955" y="2526182"/>
                </a:cubicBezTo>
                <a:cubicBezTo>
                  <a:pt x="2980056" y="2540846"/>
                  <a:pt x="2984157" y="2555510"/>
                  <a:pt x="2988258" y="2570174"/>
                </a:cubicBezTo>
                <a:cubicBezTo>
                  <a:pt x="2995296" y="2595697"/>
                  <a:pt x="3002334" y="2621220"/>
                  <a:pt x="3009365" y="2646743"/>
                </a:cubicBezTo>
                <a:cubicBezTo>
                  <a:pt x="3009867" y="2648539"/>
                  <a:pt x="3010682" y="2649437"/>
                  <a:pt x="3011811" y="2649437"/>
                </a:cubicBezTo>
                <a:cubicBezTo>
                  <a:pt x="3014916" y="2649437"/>
                  <a:pt x="3018020" y="2649437"/>
                  <a:pt x="3021125" y="2649437"/>
                </a:cubicBezTo>
                <a:cubicBezTo>
                  <a:pt x="3022305" y="2649437"/>
                  <a:pt x="3022639" y="2648539"/>
                  <a:pt x="3022127" y="2646743"/>
                </a:cubicBezTo>
                <a:cubicBezTo>
                  <a:pt x="3020506" y="2641057"/>
                  <a:pt x="3018885" y="2635371"/>
                  <a:pt x="3017264" y="2629685"/>
                </a:cubicBezTo>
                <a:cubicBezTo>
                  <a:pt x="3027845" y="2629685"/>
                  <a:pt x="3038426" y="2629685"/>
                  <a:pt x="3049007" y="2629685"/>
                </a:cubicBezTo>
                <a:cubicBezTo>
                  <a:pt x="3050107" y="2633362"/>
                  <a:pt x="3051206" y="2637038"/>
                  <a:pt x="3052306" y="2640715"/>
                </a:cubicBezTo>
                <a:cubicBezTo>
                  <a:pt x="3052869" y="2642596"/>
                  <a:pt x="3053662" y="2643537"/>
                  <a:pt x="3054685" y="2643537"/>
                </a:cubicBezTo>
                <a:cubicBezTo>
                  <a:pt x="3057807" y="2643537"/>
                  <a:pt x="3060929" y="2643537"/>
                  <a:pt x="3064052" y="2643537"/>
                </a:cubicBezTo>
                <a:cubicBezTo>
                  <a:pt x="3064768" y="2643537"/>
                  <a:pt x="3065188" y="2643408"/>
                  <a:pt x="3065316" y="2643152"/>
                </a:cubicBezTo>
                <a:cubicBezTo>
                  <a:pt x="3065444" y="2642896"/>
                  <a:pt x="3065298" y="2642083"/>
                  <a:pt x="3064881" y="2640715"/>
                </a:cubicBezTo>
                <a:cubicBezTo>
                  <a:pt x="3063970" y="2637894"/>
                  <a:pt x="3063060" y="2635072"/>
                  <a:pt x="3062150" y="2632250"/>
                </a:cubicBezTo>
                <a:cubicBezTo>
                  <a:pt x="3065011" y="2635922"/>
                  <a:pt x="3067768" y="2640080"/>
                  <a:pt x="3070470" y="2644691"/>
                </a:cubicBezTo>
                <a:cubicBezTo>
                  <a:pt x="3072888" y="2648878"/>
                  <a:pt x="3074579" y="2650976"/>
                  <a:pt x="3075554" y="2650976"/>
                </a:cubicBezTo>
                <a:cubicBezTo>
                  <a:pt x="3076273" y="2650976"/>
                  <a:pt x="3077316" y="2650457"/>
                  <a:pt x="3078698" y="2649437"/>
                </a:cubicBezTo>
                <a:cubicBezTo>
                  <a:pt x="3088903" y="2642998"/>
                  <a:pt x="3096478" y="2633824"/>
                  <a:pt x="3101578" y="2622118"/>
                </a:cubicBezTo>
                <a:cubicBezTo>
                  <a:pt x="3113770" y="2633307"/>
                  <a:pt x="3126881" y="2641958"/>
                  <a:pt x="3140986" y="2647898"/>
                </a:cubicBezTo>
                <a:cubicBezTo>
                  <a:pt x="3143094" y="2648663"/>
                  <a:pt x="3144428" y="2649052"/>
                  <a:pt x="3144992" y="2649052"/>
                </a:cubicBezTo>
                <a:cubicBezTo>
                  <a:pt x="3146018" y="2649052"/>
                  <a:pt x="3146237" y="2646915"/>
                  <a:pt x="3145662" y="2642639"/>
                </a:cubicBezTo>
                <a:cubicBezTo>
                  <a:pt x="3144495" y="2635711"/>
                  <a:pt x="3144022" y="2629385"/>
                  <a:pt x="3144313" y="2623657"/>
                </a:cubicBezTo>
                <a:cubicBezTo>
                  <a:pt x="3129921" y="2619246"/>
                  <a:pt x="3117363" y="2612868"/>
                  <a:pt x="3106580" y="2604675"/>
                </a:cubicBezTo>
                <a:cubicBezTo>
                  <a:pt x="3108640" y="2595367"/>
                  <a:pt x="3109244" y="2584240"/>
                  <a:pt x="3108579" y="2571328"/>
                </a:cubicBezTo>
                <a:cubicBezTo>
                  <a:pt x="3108435" y="2566711"/>
                  <a:pt x="3108542" y="2563759"/>
                  <a:pt x="3108956" y="2562478"/>
                </a:cubicBezTo>
                <a:cubicBezTo>
                  <a:pt x="3109639" y="2561114"/>
                  <a:pt x="3109696" y="2559614"/>
                  <a:pt x="3109151" y="2557989"/>
                </a:cubicBezTo>
                <a:cubicBezTo>
                  <a:pt x="3108633" y="2556451"/>
                  <a:pt x="3106217" y="2553110"/>
                  <a:pt x="3101889" y="2547985"/>
                </a:cubicBezTo>
                <a:cubicBezTo>
                  <a:pt x="3097546" y="2542953"/>
                  <a:pt x="3094765" y="2540418"/>
                  <a:pt x="3093494" y="2540418"/>
                </a:cubicBezTo>
                <a:cubicBezTo>
                  <a:pt x="3093054" y="2540418"/>
                  <a:pt x="3092482" y="2540678"/>
                  <a:pt x="3091770" y="2541188"/>
                </a:cubicBezTo>
                <a:cubicBezTo>
                  <a:pt x="3091014" y="2541869"/>
                  <a:pt x="3090030" y="2542214"/>
                  <a:pt x="3088807" y="2542214"/>
                </a:cubicBezTo>
                <a:cubicBezTo>
                  <a:pt x="3082962" y="2542214"/>
                  <a:pt x="3077116" y="2542214"/>
                  <a:pt x="3071272" y="2542214"/>
                </a:cubicBezTo>
                <a:cubicBezTo>
                  <a:pt x="3071249" y="2541530"/>
                  <a:pt x="3071222" y="2540846"/>
                  <a:pt x="3071199" y="2540162"/>
                </a:cubicBezTo>
                <a:cubicBezTo>
                  <a:pt x="3070978" y="2535800"/>
                  <a:pt x="3071108" y="2532550"/>
                  <a:pt x="3071641" y="2530414"/>
                </a:cubicBezTo>
                <a:cubicBezTo>
                  <a:pt x="3072048" y="2528193"/>
                  <a:pt x="3072059" y="2526524"/>
                  <a:pt x="3071699" y="2525412"/>
                </a:cubicBezTo>
                <a:cubicBezTo>
                  <a:pt x="3071256" y="2524044"/>
                  <a:pt x="3070008" y="2522800"/>
                  <a:pt x="3067950" y="2521693"/>
                </a:cubicBezTo>
                <a:cubicBezTo>
                  <a:pt x="3062428" y="2519312"/>
                  <a:pt x="3058080" y="2517627"/>
                  <a:pt x="3054879" y="2516691"/>
                </a:cubicBezTo>
                <a:cubicBezTo>
                  <a:pt x="3055983" y="2522163"/>
                  <a:pt x="3056629" y="2527592"/>
                  <a:pt x="3056762" y="2532979"/>
                </a:cubicBezTo>
                <a:cubicBezTo>
                  <a:pt x="3057264" y="2552731"/>
                  <a:pt x="3054026" y="2569168"/>
                  <a:pt x="3046730" y="2582102"/>
                </a:cubicBezTo>
                <a:cubicBezTo>
                  <a:pt x="3040547" y="2561794"/>
                  <a:pt x="3034365" y="2541487"/>
                  <a:pt x="3028182" y="2521180"/>
                </a:cubicBezTo>
                <a:cubicBezTo>
                  <a:pt x="3030722" y="2524083"/>
                  <a:pt x="3033333" y="2527598"/>
                  <a:pt x="3036058" y="2531697"/>
                </a:cubicBezTo>
                <a:cubicBezTo>
                  <a:pt x="3038866" y="2536226"/>
                  <a:pt x="3040754" y="2538494"/>
                  <a:pt x="3041730" y="2538494"/>
                </a:cubicBezTo>
                <a:cubicBezTo>
                  <a:pt x="3042365" y="2538494"/>
                  <a:pt x="3043122" y="2537721"/>
                  <a:pt x="3044019" y="2536186"/>
                </a:cubicBezTo>
                <a:cubicBezTo>
                  <a:pt x="3049516" y="2526138"/>
                  <a:pt x="3051496" y="2513398"/>
                  <a:pt x="3050197" y="2498093"/>
                </a:cubicBezTo>
                <a:cubicBezTo>
                  <a:pt x="3049796" y="2493646"/>
                  <a:pt x="3049714" y="2490654"/>
                  <a:pt x="3049991" y="2489115"/>
                </a:cubicBezTo>
                <a:cubicBezTo>
                  <a:pt x="3050240" y="2488090"/>
                  <a:pt x="3050154" y="2486935"/>
                  <a:pt x="3049743" y="2485652"/>
                </a:cubicBezTo>
                <a:cubicBezTo>
                  <a:pt x="3049361" y="2484455"/>
                  <a:pt x="3048296" y="2483426"/>
                  <a:pt x="3046547" y="2482574"/>
                </a:cubicBezTo>
                <a:cubicBezTo>
                  <a:pt x="3043676" y="2481042"/>
                  <a:pt x="3039298" y="2479188"/>
                  <a:pt x="3033400" y="2477059"/>
                </a:cubicBezTo>
                <a:cubicBezTo>
                  <a:pt x="3034498" y="2480565"/>
                  <a:pt x="3035242" y="2484583"/>
                  <a:pt x="3035602" y="2489115"/>
                </a:cubicBezTo>
                <a:cubicBezTo>
                  <a:pt x="3036564" y="2502796"/>
                  <a:pt x="3033866" y="2512668"/>
                  <a:pt x="3027401" y="2518614"/>
                </a:cubicBezTo>
                <a:cubicBezTo>
                  <a:pt x="3027284" y="2518230"/>
                  <a:pt x="3027167" y="2517845"/>
                  <a:pt x="3027050" y="2517460"/>
                </a:cubicBezTo>
                <a:cubicBezTo>
                  <a:pt x="3022306" y="2501556"/>
                  <a:pt x="3017557" y="2485652"/>
                  <a:pt x="3012808" y="2469749"/>
                </a:cubicBezTo>
                <a:cubicBezTo>
                  <a:pt x="3012418" y="2468466"/>
                  <a:pt x="3012100" y="2467653"/>
                  <a:pt x="3011854" y="2467312"/>
                </a:cubicBezTo>
                <a:cubicBezTo>
                  <a:pt x="3011607" y="2466970"/>
                  <a:pt x="3011084" y="2466799"/>
                  <a:pt x="3010280" y="2466799"/>
                </a:cubicBezTo>
                <a:cubicBezTo>
                  <a:pt x="3006129" y="2466969"/>
                  <a:pt x="3001977" y="2467142"/>
                  <a:pt x="2997824" y="2467312"/>
                </a:cubicBezTo>
                <a:cubicBezTo>
                  <a:pt x="2995341" y="2458975"/>
                  <a:pt x="2992858" y="2450638"/>
                  <a:pt x="2990375" y="2442302"/>
                </a:cubicBezTo>
                <a:cubicBezTo>
                  <a:pt x="2990818" y="2442302"/>
                  <a:pt x="2991262" y="2442302"/>
                  <a:pt x="2991705" y="2442302"/>
                </a:cubicBezTo>
                <a:cubicBezTo>
                  <a:pt x="2997195" y="2442472"/>
                  <a:pt x="3002686" y="2442645"/>
                  <a:pt x="3008177" y="2442815"/>
                </a:cubicBezTo>
                <a:cubicBezTo>
                  <a:pt x="3008784" y="2442815"/>
                  <a:pt x="3009140" y="2442686"/>
                  <a:pt x="3009249" y="2442430"/>
                </a:cubicBezTo>
                <a:cubicBezTo>
                  <a:pt x="3009332" y="2442088"/>
                  <a:pt x="3009149" y="2441190"/>
                  <a:pt x="3008702" y="2439736"/>
                </a:cubicBezTo>
                <a:cubicBezTo>
                  <a:pt x="3006852" y="2433708"/>
                  <a:pt x="3005001" y="2427680"/>
                  <a:pt x="3003150" y="2421652"/>
                </a:cubicBezTo>
                <a:cubicBezTo>
                  <a:pt x="3002730" y="2420284"/>
                  <a:pt x="3002386" y="2419386"/>
                  <a:pt x="3002116" y="2418959"/>
                </a:cubicBezTo>
                <a:cubicBezTo>
                  <a:pt x="3001872" y="2418617"/>
                  <a:pt x="3001405" y="2418446"/>
                  <a:pt x="3000712" y="2418446"/>
                </a:cubicBezTo>
                <a:cubicBezTo>
                  <a:pt x="2995389" y="2418616"/>
                  <a:pt x="2990064" y="2418789"/>
                  <a:pt x="2984738" y="2418959"/>
                </a:cubicBezTo>
                <a:cubicBezTo>
                  <a:pt x="2976407" y="2418959"/>
                  <a:pt x="2968076" y="2418959"/>
                  <a:pt x="2959745" y="2418959"/>
                </a:cubicBezTo>
                <a:cubicBezTo>
                  <a:pt x="2954342" y="2418789"/>
                  <a:pt x="2948940" y="2418616"/>
                  <a:pt x="2943540" y="2418446"/>
                </a:cubicBezTo>
                <a:close/>
                <a:moveTo>
                  <a:pt x="2200358" y="2418446"/>
                </a:moveTo>
                <a:cubicBezTo>
                  <a:pt x="2199768" y="2421695"/>
                  <a:pt x="2198835" y="2425545"/>
                  <a:pt x="2197534" y="2429989"/>
                </a:cubicBezTo>
                <a:cubicBezTo>
                  <a:pt x="2193237" y="2443585"/>
                  <a:pt x="2188354" y="2456302"/>
                  <a:pt x="2182760" y="2468081"/>
                </a:cubicBezTo>
                <a:cubicBezTo>
                  <a:pt x="2185807" y="2470041"/>
                  <a:pt x="2188622" y="2472624"/>
                  <a:pt x="2191258" y="2475777"/>
                </a:cubicBezTo>
                <a:cubicBezTo>
                  <a:pt x="2192957" y="2477653"/>
                  <a:pt x="2194061" y="2478598"/>
                  <a:pt x="2194583" y="2478598"/>
                </a:cubicBezTo>
                <a:cubicBezTo>
                  <a:pt x="2195153" y="2478598"/>
                  <a:pt x="2196272" y="2476758"/>
                  <a:pt x="2197950" y="2473083"/>
                </a:cubicBezTo>
                <a:cubicBezTo>
                  <a:pt x="2202306" y="2462751"/>
                  <a:pt x="2206264" y="2452305"/>
                  <a:pt x="2209929" y="2441789"/>
                </a:cubicBezTo>
                <a:cubicBezTo>
                  <a:pt x="2210862" y="2439396"/>
                  <a:pt x="2211809" y="2437554"/>
                  <a:pt x="2212793" y="2436273"/>
                </a:cubicBezTo>
                <a:cubicBezTo>
                  <a:pt x="2213624" y="2435164"/>
                  <a:pt x="2214070" y="2434136"/>
                  <a:pt x="2214140" y="2433195"/>
                </a:cubicBezTo>
                <a:cubicBezTo>
                  <a:pt x="2214229" y="2431998"/>
                  <a:pt x="2213698" y="2430756"/>
                  <a:pt x="2212538" y="2429476"/>
                </a:cubicBezTo>
                <a:cubicBezTo>
                  <a:pt x="2208924" y="2425642"/>
                  <a:pt x="2204885" y="2421943"/>
                  <a:pt x="2200358" y="2418446"/>
                </a:cubicBezTo>
                <a:close/>
                <a:moveTo>
                  <a:pt x="2530067" y="2417933"/>
                </a:moveTo>
                <a:cubicBezTo>
                  <a:pt x="2529652" y="2417933"/>
                  <a:pt x="2529118" y="2418448"/>
                  <a:pt x="2528456" y="2419472"/>
                </a:cubicBezTo>
                <a:cubicBezTo>
                  <a:pt x="2526236" y="2423145"/>
                  <a:pt x="2524033" y="2426834"/>
                  <a:pt x="2521789" y="2430502"/>
                </a:cubicBezTo>
                <a:cubicBezTo>
                  <a:pt x="2521004" y="2431868"/>
                  <a:pt x="2520635" y="2432811"/>
                  <a:pt x="2520672" y="2433324"/>
                </a:cubicBezTo>
                <a:cubicBezTo>
                  <a:pt x="2520704" y="2433751"/>
                  <a:pt x="2521004" y="2434394"/>
                  <a:pt x="2521580" y="2435248"/>
                </a:cubicBezTo>
                <a:cubicBezTo>
                  <a:pt x="2529197" y="2446620"/>
                  <a:pt x="2536290" y="2460156"/>
                  <a:pt x="2543050" y="2475777"/>
                </a:cubicBezTo>
                <a:cubicBezTo>
                  <a:pt x="2543530" y="2476973"/>
                  <a:pt x="2543957" y="2477572"/>
                  <a:pt x="2544337" y="2477572"/>
                </a:cubicBezTo>
                <a:cubicBezTo>
                  <a:pt x="2544812" y="2477572"/>
                  <a:pt x="2545352" y="2476972"/>
                  <a:pt x="2545967" y="2475777"/>
                </a:cubicBezTo>
                <a:cubicBezTo>
                  <a:pt x="2548328" y="2471553"/>
                  <a:pt x="2550638" y="2467308"/>
                  <a:pt x="2552969" y="2463079"/>
                </a:cubicBezTo>
                <a:cubicBezTo>
                  <a:pt x="2553749" y="2461714"/>
                  <a:pt x="2554106" y="2460728"/>
                  <a:pt x="2554053" y="2460129"/>
                </a:cubicBezTo>
                <a:cubicBezTo>
                  <a:pt x="2554016" y="2459702"/>
                  <a:pt x="2553761" y="2458932"/>
                  <a:pt x="2553286" y="2457821"/>
                </a:cubicBezTo>
                <a:cubicBezTo>
                  <a:pt x="2547566" y="2445358"/>
                  <a:pt x="2540302" y="2432473"/>
                  <a:pt x="2531414" y="2419215"/>
                </a:cubicBezTo>
                <a:cubicBezTo>
                  <a:pt x="2530744" y="2418362"/>
                  <a:pt x="2530298" y="2417933"/>
                  <a:pt x="2530067" y="2417933"/>
                </a:cubicBezTo>
                <a:close/>
                <a:moveTo>
                  <a:pt x="3141660" y="2415368"/>
                </a:moveTo>
                <a:cubicBezTo>
                  <a:pt x="3144654" y="2421866"/>
                  <a:pt x="3148736" y="2431998"/>
                  <a:pt x="3153906" y="2445765"/>
                </a:cubicBezTo>
                <a:cubicBezTo>
                  <a:pt x="3174653" y="2501001"/>
                  <a:pt x="3195399" y="2556237"/>
                  <a:pt x="3216145" y="2611473"/>
                </a:cubicBezTo>
                <a:cubicBezTo>
                  <a:pt x="3219100" y="2619339"/>
                  <a:pt x="3222038" y="2625501"/>
                  <a:pt x="3224990" y="2629942"/>
                </a:cubicBezTo>
                <a:cubicBezTo>
                  <a:pt x="3227944" y="2634384"/>
                  <a:pt x="3231339" y="2637820"/>
                  <a:pt x="3235216" y="2640202"/>
                </a:cubicBezTo>
                <a:cubicBezTo>
                  <a:pt x="3240750" y="2643696"/>
                  <a:pt x="3250528" y="2645461"/>
                  <a:pt x="3264563" y="2645461"/>
                </a:cubicBezTo>
                <a:cubicBezTo>
                  <a:pt x="3278445" y="2645461"/>
                  <a:pt x="3286723" y="2642458"/>
                  <a:pt x="3289446" y="2636483"/>
                </a:cubicBezTo>
                <a:cubicBezTo>
                  <a:pt x="3290771" y="2633413"/>
                  <a:pt x="3290894" y="2629002"/>
                  <a:pt x="3289896" y="2623272"/>
                </a:cubicBezTo>
                <a:cubicBezTo>
                  <a:pt x="3288754" y="2616429"/>
                  <a:pt x="3285696" y="2606300"/>
                  <a:pt x="3280778" y="2592876"/>
                </a:cubicBezTo>
                <a:cubicBezTo>
                  <a:pt x="3280078" y="2590908"/>
                  <a:pt x="3279604" y="2589626"/>
                  <a:pt x="3279360" y="2589028"/>
                </a:cubicBezTo>
                <a:cubicBezTo>
                  <a:pt x="3278767" y="2587574"/>
                  <a:pt x="3278150" y="2586547"/>
                  <a:pt x="3277506" y="2585949"/>
                </a:cubicBezTo>
                <a:cubicBezTo>
                  <a:pt x="3276947" y="2585438"/>
                  <a:pt x="3275664" y="2584662"/>
                  <a:pt x="3273650" y="2583641"/>
                </a:cubicBezTo>
                <a:cubicBezTo>
                  <a:pt x="3267882" y="2580749"/>
                  <a:pt x="3262520" y="2577134"/>
                  <a:pt x="3257520" y="2572867"/>
                </a:cubicBezTo>
                <a:cubicBezTo>
                  <a:pt x="3266257" y="2596039"/>
                  <a:pt x="3270082" y="2609385"/>
                  <a:pt x="3268938" y="2612884"/>
                </a:cubicBezTo>
                <a:cubicBezTo>
                  <a:pt x="3267676" y="2617240"/>
                  <a:pt x="3263216" y="2619425"/>
                  <a:pt x="3255518" y="2619425"/>
                </a:cubicBezTo>
                <a:cubicBezTo>
                  <a:pt x="3247416" y="2619425"/>
                  <a:pt x="3242047" y="2618820"/>
                  <a:pt x="3239406" y="2617629"/>
                </a:cubicBezTo>
                <a:cubicBezTo>
                  <a:pt x="3237441" y="2616608"/>
                  <a:pt x="3235776" y="2615147"/>
                  <a:pt x="3234395" y="2613268"/>
                </a:cubicBezTo>
                <a:cubicBezTo>
                  <a:pt x="3232949" y="2611219"/>
                  <a:pt x="3231266" y="2607668"/>
                  <a:pt x="3229334" y="2602623"/>
                </a:cubicBezTo>
                <a:cubicBezTo>
                  <a:pt x="3221377" y="2581845"/>
                  <a:pt x="3213420" y="2561068"/>
                  <a:pt x="3205464" y="2540290"/>
                </a:cubicBezTo>
                <a:cubicBezTo>
                  <a:pt x="3214003" y="2525667"/>
                  <a:pt x="3220287" y="2508618"/>
                  <a:pt x="3224628" y="2489372"/>
                </a:cubicBezTo>
                <a:cubicBezTo>
                  <a:pt x="3225855" y="2483821"/>
                  <a:pt x="3227022" y="2480475"/>
                  <a:pt x="3228240" y="2479368"/>
                </a:cubicBezTo>
                <a:cubicBezTo>
                  <a:pt x="3229559" y="2478518"/>
                  <a:pt x="3229832" y="2477145"/>
                  <a:pt x="3229068" y="2475264"/>
                </a:cubicBezTo>
                <a:cubicBezTo>
                  <a:pt x="3228409" y="2473639"/>
                  <a:pt x="3227156" y="2471883"/>
                  <a:pt x="3225302" y="2470005"/>
                </a:cubicBezTo>
                <a:cubicBezTo>
                  <a:pt x="3218928" y="2463524"/>
                  <a:pt x="3212868" y="2457686"/>
                  <a:pt x="3207050" y="2452562"/>
                </a:cubicBezTo>
                <a:cubicBezTo>
                  <a:pt x="3207275" y="2459146"/>
                  <a:pt x="3206839" y="2465137"/>
                  <a:pt x="3205640" y="2470518"/>
                </a:cubicBezTo>
                <a:cubicBezTo>
                  <a:pt x="3202816" y="2485997"/>
                  <a:pt x="3198838" y="2498905"/>
                  <a:pt x="3193529" y="2509123"/>
                </a:cubicBezTo>
                <a:cubicBezTo>
                  <a:pt x="3185146" y="2487234"/>
                  <a:pt x="3176764" y="2465345"/>
                  <a:pt x="3168382" y="2443456"/>
                </a:cubicBezTo>
                <a:cubicBezTo>
                  <a:pt x="3164649" y="2433708"/>
                  <a:pt x="3162694" y="2427766"/>
                  <a:pt x="3162527" y="2425628"/>
                </a:cubicBezTo>
                <a:cubicBezTo>
                  <a:pt x="3162312" y="2423490"/>
                  <a:pt x="3161969" y="2421823"/>
                  <a:pt x="3161510" y="2420626"/>
                </a:cubicBezTo>
                <a:cubicBezTo>
                  <a:pt x="3160722" y="2418574"/>
                  <a:pt x="3159380" y="2417418"/>
                  <a:pt x="3157483" y="2417163"/>
                </a:cubicBezTo>
                <a:cubicBezTo>
                  <a:pt x="3152558" y="2416228"/>
                  <a:pt x="3147286" y="2415623"/>
                  <a:pt x="3141660" y="2415368"/>
                </a:cubicBezTo>
                <a:close/>
                <a:moveTo>
                  <a:pt x="2292392" y="2415368"/>
                </a:moveTo>
                <a:cubicBezTo>
                  <a:pt x="2292706" y="2421866"/>
                  <a:pt x="2292610" y="2431998"/>
                  <a:pt x="2292103" y="2445765"/>
                </a:cubicBezTo>
                <a:cubicBezTo>
                  <a:pt x="2290069" y="2501001"/>
                  <a:pt x="2288036" y="2556237"/>
                  <a:pt x="2286002" y="2611473"/>
                </a:cubicBezTo>
                <a:cubicBezTo>
                  <a:pt x="2285713" y="2619339"/>
                  <a:pt x="2286109" y="2625498"/>
                  <a:pt x="2287230" y="2629942"/>
                </a:cubicBezTo>
                <a:cubicBezTo>
                  <a:pt x="2288352" y="2634386"/>
                  <a:pt x="2290332" y="2637821"/>
                  <a:pt x="2293224" y="2640202"/>
                </a:cubicBezTo>
                <a:cubicBezTo>
                  <a:pt x="2297316" y="2643694"/>
                  <a:pt x="2306368" y="2645461"/>
                  <a:pt x="2320403" y="2645461"/>
                </a:cubicBezTo>
                <a:cubicBezTo>
                  <a:pt x="2334285" y="2645461"/>
                  <a:pt x="2343804" y="2642455"/>
                  <a:pt x="2348988" y="2636483"/>
                </a:cubicBezTo>
                <a:cubicBezTo>
                  <a:pt x="2351576" y="2633416"/>
                  <a:pt x="2353522" y="2628999"/>
                  <a:pt x="2354887" y="2623272"/>
                </a:cubicBezTo>
                <a:cubicBezTo>
                  <a:pt x="2356565" y="2616436"/>
                  <a:pt x="2357686" y="2606300"/>
                  <a:pt x="2358305" y="2592876"/>
                </a:cubicBezTo>
                <a:cubicBezTo>
                  <a:pt x="2358415" y="2590909"/>
                  <a:pt x="2358470" y="2589626"/>
                  <a:pt x="2358473" y="2589028"/>
                </a:cubicBezTo>
                <a:cubicBezTo>
                  <a:pt x="2358480" y="2587574"/>
                  <a:pt x="2358287" y="2586547"/>
                  <a:pt x="2357889" y="2585949"/>
                </a:cubicBezTo>
                <a:cubicBezTo>
                  <a:pt x="2357540" y="2585438"/>
                  <a:pt x="2356577" y="2584662"/>
                  <a:pt x="2354985" y="2583641"/>
                </a:cubicBezTo>
                <a:cubicBezTo>
                  <a:pt x="2350412" y="2580752"/>
                  <a:pt x="2346539" y="2577134"/>
                  <a:pt x="2343298" y="2572867"/>
                </a:cubicBezTo>
                <a:cubicBezTo>
                  <a:pt x="2342479" y="2596039"/>
                  <a:pt x="2340796" y="2609389"/>
                  <a:pt x="2338213" y="2612884"/>
                </a:cubicBezTo>
                <a:cubicBezTo>
                  <a:pt x="2335157" y="2617236"/>
                  <a:pt x="2329793" y="2619425"/>
                  <a:pt x="2322096" y="2619425"/>
                </a:cubicBezTo>
                <a:cubicBezTo>
                  <a:pt x="2313993" y="2619425"/>
                  <a:pt x="2308872" y="2618819"/>
                  <a:pt x="2306724" y="2617629"/>
                </a:cubicBezTo>
                <a:cubicBezTo>
                  <a:pt x="2305181" y="2616609"/>
                  <a:pt x="2304118" y="2615148"/>
                  <a:pt x="2303512" y="2613268"/>
                </a:cubicBezTo>
                <a:cubicBezTo>
                  <a:pt x="2302910" y="2611218"/>
                  <a:pt x="2302692" y="2607668"/>
                  <a:pt x="2302840" y="2602623"/>
                </a:cubicBezTo>
                <a:cubicBezTo>
                  <a:pt x="2303452" y="2581845"/>
                  <a:pt x="2304065" y="2561068"/>
                  <a:pt x="2304677" y="2540290"/>
                </a:cubicBezTo>
                <a:cubicBezTo>
                  <a:pt x="2319235" y="2525679"/>
                  <a:pt x="2332557" y="2508626"/>
                  <a:pt x="2344840" y="2489372"/>
                </a:cubicBezTo>
                <a:cubicBezTo>
                  <a:pt x="2348352" y="2483828"/>
                  <a:pt x="2350903" y="2480475"/>
                  <a:pt x="2352578" y="2479368"/>
                </a:cubicBezTo>
                <a:cubicBezTo>
                  <a:pt x="2354249" y="2478517"/>
                  <a:pt x="2355087" y="2477145"/>
                  <a:pt x="2355099" y="2475264"/>
                </a:cubicBezTo>
                <a:cubicBezTo>
                  <a:pt x="2355110" y="2473639"/>
                  <a:pt x="2354581" y="2471884"/>
                  <a:pt x="2353502" y="2470005"/>
                </a:cubicBezTo>
                <a:cubicBezTo>
                  <a:pt x="2349800" y="2463521"/>
                  <a:pt x="2346148" y="2457687"/>
                  <a:pt x="2342443" y="2452562"/>
                </a:cubicBezTo>
                <a:cubicBezTo>
                  <a:pt x="2339954" y="2459144"/>
                  <a:pt x="2337042" y="2465144"/>
                  <a:pt x="2333628" y="2470518"/>
                </a:cubicBezTo>
                <a:cubicBezTo>
                  <a:pt x="2324419" y="2486000"/>
                  <a:pt x="2315110" y="2498914"/>
                  <a:pt x="2305595" y="2509123"/>
                </a:cubicBezTo>
                <a:cubicBezTo>
                  <a:pt x="2306240" y="2487234"/>
                  <a:pt x="2306885" y="2465345"/>
                  <a:pt x="2307530" y="2443456"/>
                </a:cubicBezTo>
                <a:cubicBezTo>
                  <a:pt x="2307817" y="2433708"/>
                  <a:pt x="2308314" y="2427765"/>
                  <a:pt x="2309028" y="2425628"/>
                </a:cubicBezTo>
                <a:cubicBezTo>
                  <a:pt x="2309695" y="2423492"/>
                  <a:pt x="2310040" y="2421823"/>
                  <a:pt x="2310074" y="2420626"/>
                </a:cubicBezTo>
                <a:cubicBezTo>
                  <a:pt x="2310132" y="2418574"/>
                  <a:pt x="2309266" y="2417418"/>
                  <a:pt x="2307475" y="2417163"/>
                </a:cubicBezTo>
                <a:cubicBezTo>
                  <a:pt x="2302938" y="2416228"/>
                  <a:pt x="2297913" y="2415623"/>
                  <a:pt x="2292392" y="2415368"/>
                </a:cubicBezTo>
                <a:close/>
                <a:moveTo>
                  <a:pt x="2107282" y="2414470"/>
                </a:moveTo>
                <a:cubicBezTo>
                  <a:pt x="2106868" y="2414470"/>
                  <a:pt x="2106271" y="2415198"/>
                  <a:pt x="2105484" y="2416650"/>
                </a:cubicBezTo>
                <a:cubicBezTo>
                  <a:pt x="2102729" y="2421350"/>
                  <a:pt x="2099986" y="2426063"/>
                  <a:pt x="2097204" y="2430758"/>
                </a:cubicBezTo>
                <a:cubicBezTo>
                  <a:pt x="2096349" y="2432296"/>
                  <a:pt x="2095897" y="2433281"/>
                  <a:pt x="2095841" y="2433708"/>
                </a:cubicBezTo>
                <a:cubicBezTo>
                  <a:pt x="2095751" y="2434393"/>
                  <a:pt x="2095984" y="2435078"/>
                  <a:pt x="2096548" y="2435761"/>
                </a:cubicBezTo>
                <a:cubicBezTo>
                  <a:pt x="2102147" y="2443707"/>
                  <a:pt x="2107576" y="2454089"/>
                  <a:pt x="2113096" y="2466799"/>
                </a:cubicBezTo>
                <a:cubicBezTo>
                  <a:pt x="2113588" y="2467823"/>
                  <a:pt x="2113925" y="2468338"/>
                  <a:pt x="2114114" y="2468338"/>
                </a:cubicBezTo>
                <a:cubicBezTo>
                  <a:pt x="2114492" y="2468338"/>
                  <a:pt x="2115055" y="2467567"/>
                  <a:pt x="2115809" y="2466029"/>
                </a:cubicBezTo>
                <a:cubicBezTo>
                  <a:pt x="2118689" y="2460607"/>
                  <a:pt x="2121522" y="2455167"/>
                  <a:pt x="2124369" y="2449740"/>
                </a:cubicBezTo>
                <a:cubicBezTo>
                  <a:pt x="2125171" y="2448117"/>
                  <a:pt x="2125596" y="2447047"/>
                  <a:pt x="2125656" y="2446534"/>
                </a:cubicBezTo>
                <a:cubicBezTo>
                  <a:pt x="2125726" y="2445936"/>
                  <a:pt x="2125527" y="2445250"/>
                  <a:pt x="2125054" y="2444482"/>
                </a:cubicBezTo>
                <a:cubicBezTo>
                  <a:pt x="2118622" y="2431352"/>
                  <a:pt x="2113199" y="2421604"/>
                  <a:pt x="2108481" y="2415368"/>
                </a:cubicBezTo>
                <a:cubicBezTo>
                  <a:pt x="2107956" y="2414771"/>
                  <a:pt x="2107559" y="2414470"/>
                  <a:pt x="2107282" y="2414470"/>
                </a:cubicBezTo>
                <a:close/>
                <a:moveTo>
                  <a:pt x="3115132" y="2412161"/>
                </a:moveTo>
                <a:cubicBezTo>
                  <a:pt x="3116749" y="2418147"/>
                  <a:pt x="3118029" y="2424259"/>
                  <a:pt x="3118933" y="2430502"/>
                </a:cubicBezTo>
                <a:cubicBezTo>
                  <a:pt x="3124403" y="2464863"/>
                  <a:pt x="3123886" y="2494578"/>
                  <a:pt x="3116722" y="2519384"/>
                </a:cubicBezTo>
                <a:cubicBezTo>
                  <a:pt x="3122058" y="2527076"/>
                  <a:pt x="3126436" y="2534266"/>
                  <a:pt x="3129888" y="2540931"/>
                </a:cubicBezTo>
                <a:cubicBezTo>
                  <a:pt x="3131966" y="2544778"/>
                  <a:pt x="3133393" y="2546703"/>
                  <a:pt x="3134177" y="2546703"/>
                </a:cubicBezTo>
                <a:cubicBezTo>
                  <a:pt x="3134716" y="2546703"/>
                  <a:pt x="3135347" y="2545375"/>
                  <a:pt x="3136091" y="2542727"/>
                </a:cubicBezTo>
                <a:cubicBezTo>
                  <a:pt x="3137582" y="2535894"/>
                  <a:pt x="3138748" y="2526780"/>
                  <a:pt x="3139698" y="2515408"/>
                </a:cubicBezTo>
                <a:cubicBezTo>
                  <a:pt x="3144996" y="2530799"/>
                  <a:pt x="3148895" y="2542000"/>
                  <a:pt x="3151396" y="2549011"/>
                </a:cubicBezTo>
                <a:cubicBezTo>
                  <a:pt x="3158458" y="2568806"/>
                  <a:pt x="3165520" y="2588600"/>
                  <a:pt x="3172582" y="2608394"/>
                </a:cubicBezTo>
                <a:cubicBezTo>
                  <a:pt x="3177224" y="2621690"/>
                  <a:pt x="3181866" y="2634986"/>
                  <a:pt x="3186505" y="2648283"/>
                </a:cubicBezTo>
                <a:cubicBezTo>
                  <a:pt x="3186902" y="2649394"/>
                  <a:pt x="3187237" y="2650121"/>
                  <a:pt x="3187514" y="2650463"/>
                </a:cubicBezTo>
                <a:cubicBezTo>
                  <a:pt x="3187842" y="2650804"/>
                  <a:pt x="3188441" y="2650976"/>
                  <a:pt x="3189314" y="2650976"/>
                </a:cubicBezTo>
                <a:cubicBezTo>
                  <a:pt x="3193884" y="2650976"/>
                  <a:pt x="3198454" y="2650976"/>
                  <a:pt x="3203024" y="2650976"/>
                </a:cubicBezTo>
                <a:cubicBezTo>
                  <a:pt x="3204205" y="2650976"/>
                  <a:pt x="3204468" y="2650078"/>
                  <a:pt x="3203814" y="2648283"/>
                </a:cubicBezTo>
                <a:cubicBezTo>
                  <a:pt x="3198869" y="2634987"/>
                  <a:pt x="3193928" y="2621690"/>
                  <a:pt x="3188986" y="2608394"/>
                </a:cubicBezTo>
                <a:cubicBezTo>
                  <a:pt x="3172690" y="2563633"/>
                  <a:pt x="3156394" y="2518871"/>
                  <a:pt x="3140099" y="2474110"/>
                </a:cubicBezTo>
                <a:cubicBezTo>
                  <a:pt x="3139622" y="2463762"/>
                  <a:pt x="3138486" y="2452477"/>
                  <a:pt x="3136796" y="2440249"/>
                </a:cubicBezTo>
                <a:cubicBezTo>
                  <a:pt x="3135950" y="2434006"/>
                  <a:pt x="3135729" y="2430244"/>
                  <a:pt x="3136186" y="2428963"/>
                </a:cubicBezTo>
                <a:cubicBezTo>
                  <a:pt x="3136597" y="2427682"/>
                  <a:pt x="3136478" y="2426184"/>
                  <a:pt x="3135844" y="2424474"/>
                </a:cubicBezTo>
                <a:cubicBezTo>
                  <a:pt x="3135305" y="2423021"/>
                  <a:pt x="3134022" y="2421734"/>
                  <a:pt x="3131992" y="2420626"/>
                </a:cubicBezTo>
                <a:cubicBezTo>
                  <a:pt x="3126247" y="2417220"/>
                  <a:pt x="3120639" y="2414378"/>
                  <a:pt x="3115132" y="2412161"/>
                </a:cubicBezTo>
                <a:close/>
                <a:moveTo>
                  <a:pt x="2267187" y="2412161"/>
                </a:moveTo>
                <a:cubicBezTo>
                  <a:pt x="2266335" y="2418146"/>
                  <a:pt x="2265094" y="2424263"/>
                  <a:pt x="2263424" y="2430502"/>
                </a:cubicBezTo>
                <a:cubicBezTo>
                  <a:pt x="2254716" y="2464893"/>
                  <a:pt x="2241910" y="2494635"/>
                  <a:pt x="2224557" y="2519384"/>
                </a:cubicBezTo>
                <a:cubicBezTo>
                  <a:pt x="2226722" y="2527078"/>
                  <a:pt x="2228134" y="2534263"/>
                  <a:pt x="2228837" y="2540931"/>
                </a:cubicBezTo>
                <a:cubicBezTo>
                  <a:pt x="2229328" y="2544779"/>
                  <a:pt x="2229962" y="2546703"/>
                  <a:pt x="2230746" y="2546703"/>
                </a:cubicBezTo>
                <a:cubicBezTo>
                  <a:pt x="2231285" y="2546703"/>
                  <a:pt x="2232464" y="2545373"/>
                  <a:pt x="2234300" y="2542727"/>
                </a:cubicBezTo>
                <a:cubicBezTo>
                  <a:pt x="2238602" y="2535904"/>
                  <a:pt x="2243534" y="2526778"/>
                  <a:pt x="2249172" y="2515408"/>
                </a:cubicBezTo>
                <a:cubicBezTo>
                  <a:pt x="2248124" y="2530799"/>
                  <a:pt x="2247403" y="2542000"/>
                  <a:pt x="2247013" y="2549011"/>
                </a:cubicBezTo>
                <a:cubicBezTo>
                  <a:pt x="2245912" y="2568806"/>
                  <a:pt x="2244810" y="2588600"/>
                  <a:pt x="2243708" y="2608394"/>
                </a:cubicBezTo>
                <a:cubicBezTo>
                  <a:pt x="2242867" y="2621690"/>
                  <a:pt x="2242026" y="2634986"/>
                  <a:pt x="2241181" y="2648283"/>
                </a:cubicBezTo>
                <a:cubicBezTo>
                  <a:pt x="2241120" y="2649394"/>
                  <a:pt x="2241155" y="2650121"/>
                  <a:pt x="2241291" y="2650463"/>
                </a:cubicBezTo>
                <a:cubicBezTo>
                  <a:pt x="2241478" y="2650804"/>
                  <a:pt x="2242007" y="2650976"/>
                  <a:pt x="2242880" y="2650976"/>
                </a:cubicBezTo>
                <a:cubicBezTo>
                  <a:pt x="2247450" y="2650976"/>
                  <a:pt x="2252020" y="2650976"/>
                  <a:pt x="2256589" y="2650976"/>
                </a:cubicBezTo>
                <a:cubicBezTo>
                  <a:pt x="2257770" y="2650976"/>
                  <a:pt x="2258404" y="2650078"/>
                  <a:pt x="2258491" y="2648283"/>
                </a:cubicBezTo>
                <a:cubicBezTo>
                  <a:pt x="2259028" y="2634986"/>
                  <a:pt x="2259570" y="2621690"/>
                  <a:pt x="2260112" y="2608394"/>
                </a:cubicBezTo>
                <a:cubicBezTo>
                  <a:pt x="2262277" y="2563633"/>
                  <a:pt x="2264441" y="2518871"/>
                  <a:pt x="2266606" y="2474110"/>
                </a:cubicBezTo>
                <a:cubicBezTo>
                  <a:pt x="2270392" y="2463775"/>
                  <a:pt x="2273915" y="2452477"/>
                  <a:pt x="2277267" y="2440249"/>
                </a:cubicBezTo>
                <a:cubicBezTo>
                  <a:pt x="2278995" y="2434011"/>
                  <a:pt x="2280327" y="2430243"/>
                  <a:pt x="2281312" y="2428963"/>
                </a:cubicBezTo>
                <a:cubicBezTo>
                  <a:pt x="2282250" y="2427683"/>
                  <a:pt x="2282750" y="2426184"/>
                  <a:pt x="2282821" y="2424474"/>
                </a:cubicBezTo>
                <a:cubicBezTo>
                  <a:pt x="2282882" y="2423021"/>
                  <a:pt x="2282129" y="2421734"/>
                  <a:pt x="2280556" y="2420626"/>
                </a:cubicBezTo>
                <a:cubicBezTo>
                  <a:pt x="2276218" y="2417221"/>
                  <a:pt x="2271778" y="2414377"/>
                  <a:pt x="2267187" y="2412161"/>
                </a:cubicBezTo>
                <a:close/>
                <a:moveTo>
                  <a:pt x="1827826" y="2412161"/>
                </a:moveTo>
                <a:cubicBezTo>
                  <a:pt x="1825682" y="2422764"/>
                  <a:pt x="1821906" y="2438368"/>
                  <a:pt x="1816491" y="2458975"/>
                </a:cubicBezTo>
                <a:cubicBezTo>
                  <a:pt x="1814492" y="2466585"/>
                  <a:pt x="1812492" y="2474195"/>
                  <a:pt x="1810493" y="2481805"/>
                </a:cubicBezTo>
                <a:cubicBezTo>
                  <a:pt x="1800158" y="2521137"/>
                  <a:pt x="1790925" y="2550568"/>
                  <a:pt x="1782626" y="2570046"/>
                </a:cubicBezTo>
                <a:cubicBezTo>
                  <a:pt x="1772677" y="2593479"/>
                  <a:pt x="1761250" y="2613161"/>
                  <a:pt x="1748116" y="2628916"/>
                </a:cubicBezTo>
                <a:cubicBezTo>
                  <a:pt x="1750312" y="2632669"/>
                  <a:pt x="1751776" y="2637384"/>
                  <a:pt x="1752627" y="2643024"/>
                </a:cubicBezTo>
                <a:cubicBezTo>
                  <a:pt x="1753012" y="2646187"/>
                  <a:pt x="1753502" y="2647769"/>
                  <a:pt x="1754117" y="2647769"/>
                </a:cubicBezTo>
                <a:cubicBezTo>
                  <a:pt x="1754886" y="2647769"/>
                  <a:pt x="1756309" y="2646354"/>
                  <a:pt x="1758401" y="2643537"/>
                </a:cubicBezTo>
                <a:cubicBezTo>
                  <a:pt x="1772136" y="2625393"/>
                  <a:pt x="1784177" y="2603356"/>
                  <a:pt x="1794788" y="2577613"/>
                </a:cubicBezTo>
                <a:cubicBezTo>
                  <a:pt x="1795310" y="2589925"/>
                  <a:pt x="1796348" y="2600365"/>
                  <a:pt x="1798040" y="2608907"/>
                </a:cubicBezTo>
                <a:cubicBezTo>
                  <a:pt x="1798412" y="2611044"/>
                  <a:pt x="1798842" y="2612114"/>
                  <a:pt x="1799347" y="2612114"/>
                </a:cubicBezTo>
                <a:cubicBezTo>
                  <a:pt x="1800003" y="2612114"/>
                  <a:pt x="1801022" y="2610957"/>
                  <a:pt x="1802414" y="2608651"/>
                </a:cubicBezTo>
                <a:cubicBezTo>
                  <a:pt x="1806550" y="2601479"/>
                  <a:pt x="1810528" y="2595775"/>
                  <a:pt x="1814433" y="2591593"/>
                </a:cubicBezTo>
                <a:cubicBezTo>
                  <a:pt x="1809100" y="2577439"/>
                  <a:pt x="1806448" y="2561794"/>
                  <a:pt x="1806140" y="2544779"/>
                </a:cubicBezTo>
                <a:cubicBezTo>
                  <a:pt x="1809370" y="2534521"/>
                  <a:pt x="1812658" y="2523488"/>
                  <a:pt x="1816025" y="2511689"/>
                </a:cubicBezTo>
                <a:cubicBezTo>
                  <a:pt x="1824888" y="2499409"/>
                  <a:pt x="1830764" y="2490609"/>
                  <a:pt x="1833847" y="2485396"/>
                </a:cubicBezTo>
                <a:cubicBezTo>
                  <a:pt x="1837118" y="2480188"/>
                  <a:pt x="1839149" y="2477228"/>
                  <a:pt x="1839986" y="2476546"/>
                </a:cubicBezTo>
                <a:cubicBezTo>
                  <a:pt x="1841007" y="2475694"/>
                  <a:pt x="1841653" y="2474708"/>
                  <a:pt x="1841930" y="2473596"/>
                </a:cubicBezTo>
                <a:cubicBezTo>
                  <a:pt x="1841951" y="2473511"/>
                  <a:pt x="1841993" y="2473340"/>
                  <a:pt x="1842057" y="2473083"/>
                </a:cubicBezTo>
                <a:cubicBezTo>
                  <a:pt x="1842249" y="2472314"/>
                  <a:pt x="1842150" y="2470731"/>
                  <a:pt x="1841750" y="2468338"/>
                </a:cubicBezTo>
                <a:cubicBezTo>
                  <a:pt x="1839925" y="2461762"/>
                  <a:pt x="1838589" y="2457476"/>
                  <a:pt x="1837624" y="2455512"/>
                </a:cubicBezTo>
                <a:cubicBezTo>
                  <a:pt x="1836105" y="2459274"/>
                  <a:pt x="1834137" y="2463639"/>
                  <a:pt x="1831689" y="2468594"/>
                </a:cubicBezTo>
                <a:cubicBezTo>
                  <a:pt x="1830168" y="2471586"/>
                  <a:pt x="1827576" y="2476341"/>
                  <a:pt x="1823856" y="2482831"/>
                </a:cubicBezTo>
                <a:cubicBezTo>
                  <a:pt x="1825972" y="2474580"/>
                  <a:pt x="1828087" y="2466328"/>
                  <a:pt x="1830202" y="2458077"/>
                </a:cubicBezTo>
                <a:cubicBezTo>
                  <a:pt x="1835024" y="2439266"/>
                  <a:pt x="1838235" y="2427637"/>
                  <a:pt x="1839838" y="2423191"/>
                </a:cubicBezTo>
                <a:cubicBezTo>
                  <a:pt x="1840082" y="2422422"/>
                  <a:pt x="1840538" y="2421267"/>
                  <a:pt x="1841210" y="2419728"/>
                </a:cubicBezTo>
                <a:cubicBezTo>
                  <a:pt x="1841947" y="2417933"/>
                  <a:pt x="1842390" y="2416736"/>
                  <a:pt x="1842543" y="2416137"/>
                </a:cubicBezTo>
                <a:cubicBezTo>
                  <a:pt x="1842871" y="2414855"/>
                  <a:pt x="1842319" y="2414041"/>
                  <a:pt x="1840887" y="2413700"/>
                </a:cubicBezTo>
                <a:cubicBezTo>
                  <a:pt x="1835813" y="2412850"/>
                  <a:pt x="1831462" y="2412331"/>
                  <a:pt x="1827826" y="2412161"/>
                </a:cubicBezTo>
                <a:close/>
                <a:moveTo>
                  <a:pt x="1606524" y="2412161"/>
                </a:moveTo>
                <a:cubicBezTo>
                  <a:pt x="1604444" y="2419515"/>
                  <a:pt x="1601330" y="2428792"/>
                  <a:pt x="1597181" y="2439993"/>
                </a:cubicBezTo>
                <a:cubicBezTo>
                  <a:pt x="1595202" y="2445337"/>
                  <a:pt x="1593223" y="2450681"/>
                  <a:pt x="1591243" y="2456025"/>
                </a:cubicBezTo>
                <a:cubicBezTo>
                  <a:pt x="1588471" y="2456025"/>
                  <a:pt x="1585699" y="2456025"/>
                  <a:pt x="1582927" y="2456025"/>
                </a:cubicBezTo>
                <a:cubicBezTo>
                  <a:pt x="1576766" y="2455855"/>
                  <a:pt x="1570606" y="2455682"/>
                  <a:pt x="1564447" y="2455512"/>
                </a:cubicBezTo>
                <a:cubicBezTo>
                  <a:pt x="1563695" y="2455512"/>
                  <a:pt x="1563177" y="2455641"/>
                  <a:pt x="1562890" y="2455897"/>
                </a:cubicBezTo>
                <a:cubicBezTo>
                  <a:pt x="1562603" y="2456153"/>
                  <a:pt x="1562181" y="2457008"/>
                  <a:pt x="1561623" y="2458462"/>
                </a:cubicBezTo>
                <a:cubicBezTo>
                  <a:pt x="1559094" y="2465046"/>
                  <a:pt x="1556566" y="2471630"/>
                  <a:pt x="1554037" y="2478214"/>
                </a:cubicBezTo>
                <a:cubicBezTo>
                  <a:pt x="1553577" y="2479411"/>
                  <a:pt x="1553352" y="2480180"/>
                  <a:pt x="1553364" y="2480522"/>
                </a:cubicBezTo>
                <a:cubicBezTo>
                  <a:pt x="1553424" y="2480864"/>
                  <a:pt x="1553857" y="2481035"/>
                  <a:pt x="1554665" y="2481035"/>
                </a:cubicBezTo>
                <a:cubicBezTo>
                  <a:pt x="1560436" y="2480865"/>
                  <a:pt x="1566205" y="2480692"/>
                  <a:pt x="1571974" y="2480522"/>
                </a:cubicBezTo>
                <a:cubicBezTo>
                  <a:pt x="1558149" y="2516606"/>
                  <a:pt x="1546281" y="2544539"/>
                  <a:pt x="1536253" y="2564274"/>
                </a:cubicBezTo>
                <a:cubicBezTo>
                  <a:pt x="1522820" y="2590787"/>
                  <a:pt x="1508189" y="2612187"/>
                  <a:pt x="1492136" y="2628274"/>
                </a:cubicBezTo>
                <a:cubicBezTo>
                  <a:pt x="1493448" y="2625539"/>
                  <a:pt x="1494480" y="2623187"/>
                  <a:pt x="1495239" y="2621220"/>
                </a:cubicBezTo>
                <a:cubicBezTo>
                  <a:pt x="1499762" y="2609163"/>
                  <a:pt x="1504290" y="2597108"/>
                  <a:pt x="1508817" y="2585052"/>
                </a:cubicBezTo>
                <a:cubicBezTo>
                  <a:pt x="1524194" y="2545206"/>
                  <a:pt x="1539572" y="2505361"/>
                  <a:pt x="1554949" y="2465516"/>
                </a:cubicBezTo>
                <a:cubicBezTo>
                  <a:pt x="1560611" y="2451152"/>
                  <a:pt x="1566270" y="2436787"/>
                  <a:pt x="1571927" y="2422422"/>
                </a:cubicBezTo>
                <a:cubicBezTo>
                  <a:pt x="1572455" y="2421054"/>
                  <a:pt x="1572693" y="2420199"/>
                  <a:pt x="1572639" y="2419857"/>
                </a:cubicBezTo>
                <a:cubicBezTo>
                  <a:pt x="1572665" y="2419429"/>
                  <a:pt x="1572264" y="2419215"/>
                  <a:pt x="1571433" y="2419215"/>
                </a:cubicBezTo>
                <a:cubicBezTo>
                  <a:pt x="1567304" y="2419385"/>
                  <a:pt x="1563175" y="2419558"/>
                  <a:pt x="1559045" y="2419728"/>
                </a:cubicBezTo>
                <a:cubicBezTo>
                  <a:pt x="1554843" y="2419728"/>
                  <a:pt x="1550641" y="2419728"/>
                  <a:pt x="1546439" y="2419728"/>
                </a:cubicBezTo>
                <a:cubicBezTo>
                  <a:pt x="1542445" y="2419558"/>
                  <a:pt x="1538451" y="2419385"/>
                  <a:pt x="1534457" y="2419215"/>
                </a:cubicBezTo>
                <a:cubicBezTo>
                  <a:pt x="1533719" y="2419215"/>
                  <a:pt x="1533206" y="2419344"/>
                  <a:pt x="1532916" y="2419600"/>
                </a:cubicBezTo>
                <a:cubicBezTo>
                  <a:pt x="1532593" y="2419942"/>
                  <a:pt x="1532120" y="2420883"/>
                  <a:pt x="1531496" y="2422422"/>
                </a:cubicBezTo>
                <a:cubicBezTo>
                  <a:pt x="1525766" y="2436786"/>
                  <a:pt x="1520037" y="2451151"/>
                  <a:pt x="1514312" y="2465516"/>
                </a:cubicBezTo>
                <a:cubicBezTo>
                  <a:pt x="1508491" y="2479881"/>
                  <a:pt x="1502671" y="2494246"/>
                  <a:pt x="1496850" y="2508610"/>
                </a:cubicBezTo>
                <a:cubicBezTo>
                  <a:pt x="1483685" y="2541102"/>
                  <a:pt x="1472347" y="2566894"/>
                  <a:pt x="1462744" y="2585949"/>
                </a:cubicBezTo>
                <a:cubicBezTo>
                  <a:pt x="1454583" y="2602195"/>
                  <a:pt x="1445447" y="2617743"/>
                  <a:pt x="1435188" y="2632507"/>
                </a:cubicBezTo>
                <a:cubicBezTo>
                  <a:pt x="1437440" y="2636002"/>
                  <a:pt x="1438728" y="2640204"/>
                  <a:pt x="1439174" y="2645076"/>
                </a:cubicBezTo>
                <a:cubicBezTo>
                  <a:pt x="1439424" y="2647384"/>
                  <a:pt x="1439896" y="2648539"/>
                  <a:pt x="1440614" y="2648539"/>
                </a:cubicBezTo>
                <a:cubicBezTo>
                  <a:pt x="1441384" y="2648539"/>
                  <a:pt x="1442754" y="2647040"/>
                  <a:pt x="1444736" y="2644050"/>
                </a:cubicBezTo>
                <a:cubicBezTo>
                  <a:pt x="1458277" y="2624170"/>
                  <a:pt x="1471980" y="2598052"/>
                  <a:pt x="1486058" y="2565813"/>
                </a:cubicBezTo>
                <a:cubicBezTo>
                  <a:pt x="1491743" y="2565813"/>
                  <a:pt x="1497429" y="2565813"/>
                  <a:pt x="1503115" y="2565813"/>
                </a:cubicBezTo>
                <a:cubicBezTo>
                  <a:pt x="1496598" y="2582444"/>
                  <a:pt x="1490081" y="2599074"/>
                  <a:pt x="1483564" y="2615705"/>
                </a:cubicBezTo>
                <a:cubicBezTo>
                  <a:pt x="1482458" y="2618527"/>
                  <a:pt x="1481436" y="2620495"/>
                  <a:pt x="1480492" y="2621605"/>
                </a:cubicBezTo>
                <a:cubicBezTo>
                  <a:pt x="1479361" y="2623057"/>
                  <a:pt x="1477894" y="2623829"/>
                  <a:pt x="1476085" y="2623914"/>
                </a:cubicBezTo>
                <a:cubicBezTo>
                  <a:pt x="1475442" y="2623998"/>
                  <a:pt x="1474740" y="2624042"/>
                  <a:pt x="1473979" y="2624042"/>
                </a:cubicBezTo>
                <a:cubicBezTo>
                  <a:pt x="1472051" y="2624042"/>
                  <a:pt x="1469700" y="2623825"/>
                  <a:pt x="1466927" y="2623401"/>
                </a:cubicBezTo>
                <a:cubicBezTo>
                  <a:pt x="1466488" y="2629130"/>
                  <a:pt x="1465387" y="2635070"/>
                  <a:pt x="1463669" y="2641228"/>
                </a:cubicBezTo>
                <a:cubicBezTo>
                  <a:pt x="1462742" y="2644478"/>
                  <a:pt x="1462283" y="2646530"/>
                  <a:pt x="1462306" y="2647385"/>
                </a:cubicBezTo>
                <a:cubicBezTo>
                  <a:pt x="1462313" y="2648411"/>
                  <a:pt x="1463031" y="2648924"/>
                  <a:pt x="1464467" y="2648924"/>
                </a:cubicBezTo>
                <a:cubicBezTo>
                  <a:pt x="1465177" y="2648881"/>
                  <a:pt x="1465886" y="2648838"/>
                  <a:pt x="1466596" y="2648796"/>
                </a:cubicBezTo>
                <a:cubicBezTo>
                  <a:pt x="1473382" y="2648626"/>
                  <a:pt x="1478553" y="2646779"/>
                  <a:pt x="1482123" y="2643280"/>
                </a:cubicBezTo>
                <a:cubicBezTo>
                  <a:pt x="1484917" y="2640980"/>
                  <a:pt x="1487448" y="2637636"/>
                  <a:pt x="1489747" y="2633276"/>
                </a:cubicBezTo>
                <a:cubicBezTo>
                  <a:pt x="1491357" y="2636005"/>
                  <a:pt x="1492551" y="2639780"/>
                  <a:pt x="1493454" y="2644563"/>
                </a:cubicBezTo>
                <a:cubicBezTo>
                  <a:pt x="1493998" y="2647725"/>
                  <a:pt x="1494537" y="2649308"/>
                  <a:pt x="1495102" y="2649308"/>
                </a:cubicBezTo>
                <a:cubicBezTo>
                  <a:pt x="1495666" y="2649308"/>
                  <a:pt x="1497249" y="2647893"/>
                  <a:pt x="1499864" y="2645076"/>
                </a:cubicBezTo>
                <a:cubicBezTo>
                  <a:pt x="1512302" y="2631017"/>
                  <a:pt x="1523224" y="2616046"/>
                  <a:pt x="1532829" y="2600314"/>
                </a:cubicBezTo>
                <a:cubicBezTo>
                  <a:pt x="1543314" y="2583155"/>
                  <a:pt x="1553700" y="2562267"/>
                  <a:pt x="1564131" y="2537725"/>
                </a:cubicBezTo>
                <a:cubicBezTo>
                  <a:pt x="1571990" y="2537725"/>
                  <a:pt x="1579849" y="2537725"/>
                  <a:pt x="1587708" y="2537725"/>
                </a:cubicBezTo>
                <a:cubicBezTo>
                  <a:pt x="1576414" y="2568849"/>
                  <a:pt x="1566871" y="2592290"/>
                  <a:pt x="1558984" y="2608010"/>
                </a:cubicBezTo>
                <a:cubicBezTo>
                  <a:pt x="1554363" y="2617328"/>
                  <a:pt x="1549722" y="2621990"/>
                  <a:pt x="1545058" y="2621990"/>
                </a:cubicBezTo>
                <a:cubicBezTo>
                  <a:pt x="1542320" y="2621990"/>
                  <a:pt x="1538080" y="2621382"/>
                  <a:pt x="1532337" y="2620194"/>
                </a:cubicBezTo>
                <a:cubicBezTo>
                  <a:pt x="1532232" y="2624897"/>
                  <a:pt x="1531039" y="2630924"/>
                  <a:pt x="1528794" y="2638278"/>
                </a:cubicBezTo>
                <a:cubicBezTo>
                  <a:pt x="1527583" y="2642126"/>
                  <a:pt x="1527004" y="2644520"/>
                  <a:pt x="1527072" y="2645461"/>
                </a:cubicBezTo>
                <a:cubicBezTo>
                  <a:pt x="1527119" y="2646316"/>
                  <a:pt x="1527946" y="2646917"/>
                  <a:pt x="1529564" y="2647256"/>
                </a:cubicBezTo>
                <a:cubicBezTo>
                  <a:pt x="1533028" y="2647596"/>
                  <a:pt x="1535555" y="2647769"/>
                  <a:pt x="1537144" y="2647769"/>
                </a:cubicBezTo>
                <a:cubicBezTo>
                  <a:pt x="1544374" y="2647769"/>
                  <a:pt x="1550437" y="2645621"/>
                  <a:pt x="1555349" y="2641356"/>
                </a:cubicBezTo>
                <a:cubicBezTo>
                  <a:pt x="1560580" y="2636757"/>
                  <a:pt x="1566287" y="2627760"/>
                  <a:pt x="1572518" y="2614422"/>
                </a:cubicBezTo>
                <a:cubicBezTo>
                  <a:pt x="1580319" y="2597932"/>
                  <a:pt x="1590639" y="2571842"/>
                  <a:pt x="1603551" y="2536186"/>
                </a:cubicBezTo>
                <a:cubicBezTo>
                  <a:pt x="1605263" y="2531312"/>
                  <a:pt x="1607686" y="2524685"/>
                  <a:pt x="1610822" y="2516306"/>
                </a:cubicBezTo>
                <a:cubicBezTo>
                  <a:pt x="1610990" y="2515964"/>
                  <a:pt x="1611104" y="2515708"/>
                  <a:pt x="1611164" y="2515536"/>
                </a:cubicBezTo>
                <a:cubicBezTo>
                  <a:pt x="1611794" y="2513741"/>
                  <a:pt x="1611458" y="2512843"/>
                  <a:pt x="1610155" y="2512843"/>
                </a:cubicBezTo>
                <a:cubicBezTo>
                  <a:pt x="1605631" y="2513013"/>
                  <a:pt x="1601106" y="2513186"/>
                  <a:pt x="1596580" y="2513356"/>
                </a:cubicBezTo>
                <a:cubicBezTo>
                  <a:pt x="1589074" y="2513356"/>
                  <a:pt x="1581569" y="2513356"/>
                  <a:pt x="1574063" y="2513356"/>
                </a:cubicBezTo>
                <a:cubicBezTo>
                  <a:pt x="1576967" y="2506003"/>
                  <a:pt x="1581189" y="2495058"/>
                  <a:pt x="1586733" y="2480522"/>
                </a:cubicBezTo>
                <a:cubicBezTo>
                  <a:pt x="1595004" y="2480522"/>
                  <a:pt x="1603275" y="2480522"/>
                  <a:pt x="1611546" y="2480522"/>
                </a:cubicBezTo>
                <a:cubicBezTo>
                  <a:pt x="1617807" y="2480692"/>
                  <a:pt x="1624069" y="2480865"/>
                  <a:pt x="1630333" y="2481035"/>
                </a:cubicBezTo>
                <a:cubicBezTo>
                  <a:pt x="1631046" y="2481035"/>
                  <a:pt x="1631518" y="2480906"/>
                  <a:pt x="1631750" y="2480650"/>
                </a:cubicBezTo>
                <a:cubicBezTo>
                  <a:pt x="1632078" y="2480395"/>
                  <a:pt x="1632478" y="2479582"/>
                  <a:pt x="1632952" y="2478214"/>
                </a:cubicBezTo>
                <a:cubicBezTo>
                  <a:pt x="1635236" y="2471630"/>
                  <a:pt x="1637520" y="2465046"/>
                  <a:pt x="1639803" y="2458462"/>
                </a:cubicBezTo>
                <a:cubicBezTo>
                  <a:pt x="1640248" y="2457179"/>
                  <a:pt x="1640460" y="2456367"/>
                  <a:pt x="1640437" y="2456025"/>
                </a:cubicBezTo>
                <a:cubicBezTo>
                  <a:pt x="1640367" y="2455683"/>
                  <a:pt x="1639957" y="2455512"/>
                  <a:pt x="1639206" y="2455512"/>
                </a:cubicBezTo>
                <a:cubicBezTo>
                  <a:pt x="1632898" y="2455682"/>
                  <a:pt x="1626590" y="2455855"/>
                  <a:pt x="1620280" y="2456025"/>
                </a:cubicBezTo>
                <a:cubicBezTo>
                  <a:pt x="1615464" y="2456025"/>
                  <a:pt x="1610648" y="2456025"/>
                  <a:pt x="1605832" y="2456025"/>
                </a:cubicBezTo>
                <a:cubicBezTo>
                  <a:pt x="1607774" y="2450681"/>
                  <a:pt x="1609717" y="2445337"/>
                  <a:pt x="1611659" y="2439993"/>
                </a:cubicBezTo>
                <a:cubicBezTo>
                  <a:pt x="1615264" y="2430075"/>
                  <a:pt x="1617645" y="2424216"/>
                  <a:pt x="1618808" y="2422422"/>
                </a:cubicBezTo>
                <a:cubicBezTo>
                  <a:pt x="1620265" y="2419944"/>
                  <a:pt x="1621206" y="2418104"/>
                  <a:pt x="1621640" y="2416907"/>
                </a:cubicBezTo>
                <a:cubicBezTo>
                  <a:pt x="1622229" y="2415282"/>
                  <a:pt x="1621826" y="2414297"/>
                  <a:pt x="1620431" y="2413957"/>
                </a:cubicBezTo>
                <a:cubicBezTo>
                  <a:pt x="1614314" y="2412937"/>
                  <a:pt x="1609681" y="2412331"/>
                  <a:pt x="1606524" y="2412161"/>
                </a:cubicBezTo>
                <a:close/>
                <a:moveTo>
                  <a:pt x="1442980" y="2412161"/>
                </a:moveTo>
                <a:cubicBezTo>
                  <a:pt x="1440615" y="2418745"/>
                  <a:pt x="1436855" y="2427766"/>
                  <a:pt x="1431700" y="2439223"/>
                </a:cubicBezTo>
                <a:cubicBezTo>
                  <a:pt x="1424255" y="2455769"/>
                  <a:pt x="1416810" y="2472314"/>
                  <a:pt x="1409366" y="2488859"/>
                </a:cubicBezTo>
                <a:cubicBezTo>
                  <a:pt x="1406365" y="2495528"/>
                  <a:pt x="1404520" y="2500572"/>
                  <a:pt x="1403853" y="2503993"/>
                </a:cubicBezTo>
                <a:cubicBezTo>
                  <a:pt x="1403177" y="2507329"/>
                  <a:pt x="1403490" y="2509986"/>
                  <a:pt x="1404838" y="2511945"/>
                </a:cubicBezTo>
                <a:cubicBezTo>
                  <a:pt x="1407279" y="2514928"/>
                  <a:pt x="1415712" y="2516434"/>
                  <a:pt x="1430165" y="2516434"/>
                </a:cubicBezTo>
                <a:cubicBezTo>
                  <a:pt x="1446696" y="2516434"/>
                  <a:pt x="1457991" y="2514160"/>
                  <a:pt x="1464054" y="2509636"/>
                </a:cubicBezTo>
                <a:cubicBezTo>
                  <a:pt x="1470407" y="2504866"/>
                  <a:pt x="1476810" y="2495571"/>
                  <a:pt x="1483312" y="2481805"/>
                </a:cubicBezTo>
                <a:cubicBezTo>
                  <a:pt x="1484465" y="2479497"/>
                  <a:pt x="1485182" y="2478000"/>
                  <a:pt x="1485467" y="2477316"/>
                </a:cubicBezTo>
                <a:cubicBezTo>
                  <a:pt x="1486037" y="2475948"/>
                  <a:pt x="1486218" y="2475006"/>
                  <a:pt x="1486003" y="2474494"/>
                </a:cubicBezTo>
                <a:cubicBezTo>
                  <a:pt x="1485871" y="2473896"/>
                  <a:pt x="1485182" y="2473337"/>
                  <a:pt x="1483927" y="2472827"/>
                </a:cubicBezTo>
                <a:cubicBezTo>
                  <a:pt x="1480685" y="2471638"/>
                  <a:pt x="1478222" y="2469358"/>
                  <a:pt x="1476502" y="2466029"/>
                </a:cubicBezTo>
                <a:cubicBezTo>
                  <a:pt x="1471106" y="2478000"/>
                  <a:pt x="1466666" y="2485703"/>
                  <a:pt x="1463156" y="2489115"/>
                </a:cubicBezTo>
                <a:cubicBezTo>
                  <a:pt x="1460594" y="2491763"/>
                  <a:pt x="1452933" y="2493091"/>
                  <a:pt x="1440166" y="2493091"/>
                </a:cubicBezTo>
                <a:cubicBezTo>
                  <a:pt x="1431321" y="2493091"/>
                  <a:pt x="1426172" y="2492573"/>
                  <a:pt x="1424710" y="2491552"/>
                </a:cubicBezTo>
                <a:cubicBezTo>
                  <a:pt x="1423678" y="2490531"/>
                  <a:pt x="1424421" y="2487192"/>
                  <a:pt x="1426922" y="2481548"/>
                </a:cubicBezTo>
                <a:cubicBezTo>
                  <a:pt x="1428324" y="2478385"/>
                  <a:pt x="1429727" y="2475221"/>
                  <a:pt x="1431129" y="2472057"/>
                </a:cubicBezTo>
                <a:cubicBezTo>
                  <a:pt x="1452054" y="2465605"/>
                  <a:pt x="1469543" y="2458112"/>
                  <a:pt x="1483673" y="2449740"/>
                </a:cubicBezTo>
                <a:cubicBezTo>
                  <a:pt x="1487296" y="2447611"/>
                  <a:pt x="1490012" y="2446361"/>
                  <a:pt x="1491839" y="2446021"/>
                </a:cubicBezTo>
                <a:cubicBezTo>
                  <a:pt x="1493303" y="2445766"/>
                  <a:pt x="1494375" y="2444824"/>
                  <a:pt x="1495055" y="2443199"/>
                </a:cubicBezTo>
                <a:cubicBezTo>
                  <a:pt x="1495449" y="2442259"/>
                  <a:pt x="1495657" y="2440934"/>
                  <a:pt x="1495671" y="2439223"/>
                </a:cubicBezTo>
                <a:cubicBezTo>
                  <a:pt x="1495578" y="2433409"/>
                  <a:pt x="1495127" y="2427551"/>
                  <a:pt x="1494234" y="2421652"/>
                </a:cubicBezTo>
                <a:cubicBezTo>
                  <a:pt x="1491690" y="2424043"/>
                  <a:pt x="1488487" y="2426492"/>
                  <a:pt x="1484598" y="2428963"/>
                </a:cubicBezTo>
                <a:cubicBezTo>
                  <a:pt x="1472485" y="2436823"/>
                  <a:pt x="1458054" y="2443620"/>
                  <a:pt x="1441248" y="2449227"/>
                </a:cubicBezTo>
                <a:cubicBezTo>
                  <a:pt x="1442916" y="2445465"/>
                  <a:pt x="1444583" y="2441703"/>
                  <a:pt x="1446251" y="2437941"/>
                </a:cubicBezTo>
                <a:cubicBezTo>
                  <a:pt x="1450117" y="2429219"/>
                  <a:pt x="1452739" y="2423875"/>
                  <a:pt x="1454120" y="2421909"/>
                </a:cubicBezTo>
                <a:cubicBezTo>
                  <a:pt x="1455623" y="2419773"/>
                  <a:pt x="1456636" y="2418104"/>
                  <a:pt x="1457165" y="2416907"/>
                </a:cubicBezTo>
                <a:cubicBezTo>
                  <a:pt x="1457846" y="2415368"/>
                  <a:pt x="1457300" y="2414468"/>
                  <a:pt x="1455525" y="2414213"/>
                </a:cubicBezTo>
                <a:cubicBezTo>
                  <a:pt x="1451046" y="2413108"/>
                  <a:pt x="1446867" y="2412417"/>
                  <a:pt x="1442980" y="2412161"/>
                </a:cubicBezTo>
                <a:close/>
                <a:moveTo>
                  <a:pt x="2872795" y="2411648"/>
                </a:moveTo>
                <a:cubicBezTo>
                  <a:pt x="2875433" y="2419771"/>
                  <a:pt x="2878222" y="2429818"/>
                  <a:pt x="2881162" y="2441789"/>
                </a:cubicBezTo>
                <a:cubicBezTo>
                  <a:pt x="2882002" y="2445209"/>
                  <a:pt x="2882841" y="2448629"/>
                  <a:pt x="2883681" y="2452049"/>
                </a:cubicBezTo>
                <a:cubicBezTo>
                  <a:pt x="2880961" y="2452049"/>
                  <a:pt x="2878241" y="2452049"/>
                  <a:pt x="2875521" y="2452049"/>
                </a:cubicBezTo>
                <a:cubicBezTo>
                  <a:pt x="2868938" y="2451879"/>
                  <a:pt x="2862356" y="2451706"/>
                  <a:pt x="2855776" y="2451536"/>
                </a:cubicBezTo>
                <a:cubicBezTo>
                  <a:pt x="2855026" y="2451536"/>
                  <a:pt x="2854588" y="2451665"/>
                  <a:pt x="2854458" y="2451921"/>
                </a:cubicBezTo>
                <a:cubicBezTo>
                  <a:pt x="2854282" y="2452177"/>
                  <a:pt x="2854364" y="2453033"/>
                  <a:pt x="2854700" y="2454486"/>
                </a:cubicBezTo>
                <a:cubicBezTo>
                  <a:pt x="2856244" y="2461156"/>
                  <a:pt x="2857788" y="2467825"/>
                  <a:pt x="2859331" y="2474494"/>
                </a:cubicBezTo>
                <a:cubicBezTo>
                  <a:pt x="2859608" y="2475691"/>
                  <a:pt x="2859880" y="2476461"/>
                  <a:pt x="2860150" y="2476803"/>
                </a:cubicBezTo>
                <a:cubicBezTo>
                  <a:pt x="2860372" y="2477145"/>
                  <a:pt x="2860910" y="2477316"/>
                  <a:pt x="2861764" y="2477316"/>
                </a:cubicBezTo>
                <a:cubicBezTo>
                  <a:pt x="2868345" y="2477146"/>
                  <a:pt x="2874924" y="2476973"/>
                  <a:pt x="2881503" y="2476803"/>
                </a:cubicBezTo>
                <a:cubicBezTo>
                  <a:pt x="2894860" y="2476803"/>
                  <a:pt x="2908217" y="2476803"/>
                  <a:pt x="2921575" y="2476803"/>
                </a:cubicBezTo>
                <a:cubicBezTo>
                  <a:pt x="2928215" y="2476973"/>
                  <a:pt x="2934857" y="2477146"/>
                  <a:pt x="2941500" y="2477316"/>
                </a:cubicBezTo>
                <a:cubicBezTo>
                  <a:pt x="2942259" y="2477316"/>
                  <a:pt x="2942698" y="2477187"/>
                  <a:pt x="2942820" y="2476931"/>
                </a:cubicBezTo>
                <a:cubicBezTo>
                  <a:pt x="2942988" y="2476675"/>
                  <a:pt x="2942886" y="2475862"/>
                  <a:pt x="2942516" y="2474494"/>
                </a:cubicBezTo>
                <a:cubicBezTo>
                  <a:pt x="2940710" y="2467825"/>
                  <a:pt x="2938905" y="2461156"/>
                  <a:pt x="2937099" y="2454486"/>
                </a:cubicBezTo>
                <a:cubicBezTo>
                  <a:pt x="2936752" y="2453203"/>
                  <a:pt x="2936462" y="2452391"/>
                  <a:pt x="2936229" y="2452049"/>
                </a:cubicBezTo>
                <a:cubicBezTo>
                  <a:pt x="2935948" y="2451708"/>
                  <a:pt x="2935386" y="2451536"/>
                  <a:pt x="2934542" y="2451536"/>
                </a:cubicBezTo>
                <a:cubicBezTo>
                  <a:pt x="2928071" y="2451706"/>
                  <a:pt x="2921599" y="2451879"/>
                  <a:pt x="2915125" y="2452049"/>
                </a:cubicBezTo>
                <a:cubicBezTo>
                  <a:pt x="2909591" y="2452049"/>
                  <a:pt x="2904058" y="2452049"/>
                  <a:pt x="2898524" y="2452049"/>
                </a:cubicBezTo>
                <a:cubicBezTo>
                  <a:pt x="2897638" y="2448543"/>
                  <a:pt x="2896752" y="2445038"/>
                  <a:pt x="2895867" y="2441532"/>
                </a:cubicBezTo>
                <a:cubicBezTo>
                  <a:pt x="2893188" y="2430930"/>
                  <a:pt x="2891802" y="2424260"/>
                  <a:pt x="2891714" y="2421524"/>
                </a:cubicBezTo>
                <a:cubicBezTo>
                  <a:pt x="2891712" y="2419130"/>
                  <a:pt x="2891542" y="2417291"/>
                  <a:pt x="2891217" y="2416009"/>
                </a:cubicBezTo>
                <a:cubicBezTo>
                  <a:pt x="2890848" y="2414555"/>
                  <a:pt x="2889803" y="2413699"/>
                  <a:pt x="2888081" y="2413444"/>
                </a:cubicBezTo>
                <a:cubicBezTo>
                  <a:pt x="2883610" y="2412508"/>
                  <a:pt x="2878516" y="2411903"/>
                  <a:pt x="2872795" y="2411648"/>
                </a:cubicBezTo>
                <a:close/>
                <a:moveTo>
                  <a:pt x="2815134" y="2411392"/>
                </a:moveTo>
                <a:cubicBezTo>
                  <a:pt x="2817924" y="2420626"/>
                  <a:pt x="2821024" y="2433067"/>
                  <a:pt x="2824428" y="2448715"/>
                </a:cubicBezTo>
                <a:cubicBezTo>
                  <a:pt x="2825359" y="2452990"/>
                  <a:pt x="2826290" y="2457265"/>
                  <a:pt x="2827220" y="2461540"/>
                </a:cubicBezTo>
                <a:cubicBezTo>
                  <a:pt x="2826395" y="2461540"/>
                  <a:pt x="2825571" y="2461540"/>
                  <a:pt x="2824746" y="2461540"/>
                </a:cubicBezTo>
                <a:cubicBezTo>
                  <a:pt x="2819928" y="2461370"/>
                  <a:pt x="2815111" y="2461197"/>
                  <a:pt x="2810294" y="2461027"/>
                </a:cubicBezTo>
                <a:cubicBezTo>
                  <a:pt x="2809541" y="2461027"/>
                  <a:pt x="2809098" y="2461156"/>
                  <a:pt x="2808962" y="2461412"/>
                </a:cubicBezTo>
                <a:cubicBezTo>
                  <a:pt x="2808779" y="2461668"/>
                  <a:pt x="2808841" y="2462524"/>
                  <a:pt x="2809144" y="2463977"/>
                </a:cubicBezTo>
                <a:cubicBezTo>
                  <a:pt x="2810528" y="2470604"/>
                  <a:pt x="2811911" y="2477230"/>
                  <a:pt x="2813295" y="2483857"/>
                </a:cubicBezTo>
                <a:cubicBezTo>
                  <a:pt x="2813563" y="2485139"/>
                  <a:pt x="2813827" y="2485952"/>
                  <a:pt x="2814090" y="2486294"/>
                </a:cubicBezTo>
                <a:cubicBezTo>
                  <a:pt x="2814305" y="2486636"/>
                  <a:pt x="2814840" y="2486807"/>
                  <a:pt x="2815698" y="2486807"/>
                </a:cubicBezTo>
                <a:cubicBezTo>
                  <a:pt x="2820502" y="2486637"/>
                  <a:pt x="2825303" y="2486464"/>
                  <a:pt x="2830104" y="2486294"/>
                </a:cubicBezTo>
                <a:cubicBezTo>
                  <a:pt x="2830938" y="2486294"/>
                  <a:pt x="2831772" y="2486294"/>
                  <a:pt x="2832606" y="2486294"/>
                </a:cubicBezTo>
                <a:cubicBezTo>
                  <a:pt x="2836096" y="2502326"/>
                  <a:pt x="2839584" y="2518358"/>
                  <a:pt x="2843073" y="2534390"/>
                </a:cubicBezTo>
                <a:cubicBezTo>
                  <a:pt x="2841038" y="2535581"/>
                  <a:pt x="2839046" y="2536619"/>
                  <a:pt x="2837081" y="2537468"/>
                </a:cubicBezTo>
                <a:cubicBezTo>
                  <a:pt x="2832972" y="2539510"/>
                  <a:pt x="2828739" y="2541197"/>
                  <a:pt x="2824359" y="2542470"/>
                </a:cubicBezTo>
                <a:cubicBezTo>
                  <a:pt x="2826959" y="2550935"/>
                  <a:pt x="2829884" y="2559491"/>
                  <a:pt x="2833190" y="2568122"/>
                </a:cubicBezTo>
                <a:cubicBezTo>
                  <a:pt x="2834037" y="2570259"/>
                  <a:pt x="2834929" y="2571328"/>
                  <a:pt x="2835870" y="2571328"/>
                </a:cubicBezTo>
                <a:cubicBezTo>
                  <a:pt x="2836465" y="2571328"/>
                  <a:pt x="2837146" y="2570812"/>
                  <a:pt x="2837924" y="2569789"/>
                </a:cubicBezTo>
                <a:cubicBezTo>
                  <a:pt x="2838517" y="2568595"/>
                  <a:pt x="2839908" y="2567259"/>
                  <a:pt x="2842124" y="2565813"/>
                </a:cubicBezTo>
                <a:cubicBezTo>
                  <a:pt x="2844413" y="2564369"/>
                  <a:pt x="2846682" y="2562898"/>
                  <a:pt x="2848962" y="2561452"/>
                </a:cubicBezTo>
                <a:cubicBezTo>
                  <a:pt x="2852824" y="2579195"/>
                  <a:pt x="2856685" y="2596937"/>
                  <a:pt x="2860546" y="2614679"/>
                </a:cubicBezTo>
                <a:cubicBezTo>
                  <a:pt x="2861216" y="2617757"/>
                  <a:pt x="2861422" y="2619853"/>
                  <a:pt x="2861153" y="2620964"/>
                </a:cubicBezTo>
                <a:cubicBezTo>
                  <a:pt x="2860884" y="2622074"/>
                  <a:pt x="2859893" y="2622631"/>
                  <a:pt x="2858168" y="2622631"/>
                </a:cubicBezTo>
                <a:cubicBezTo>
                  <a:pt x="2852590" y="2622631"/>
                  <a:pt x="2848327" y="2622371"/>
                  <a:pt x="2845379" y="2621861"/>
                </a:cubicBezTo>
                <a:cubicBezTo>
                  <a:pt x="2848207" y="2626816"/>
                  <a:pt x="2850996" y="2633366"/>
                  <a:pt x="2853800" y="2641485"/>
                </a:cubicBezTo>
                <a:cubicBezTo>
                  <a:pt x="2855149" y="2645417"/>
                  <a:pt x="2856096" y="2647728"/>
                  <a:pt x="2856654" y="2648411"/>
                </a:cubicBezTo>
                <a:cubicBezTo>
                  <a:pt x="2857351" y="2649264"/>
                  <a:pt x="2858979" y="2649693"/>
                  <a:pt x="2861545" y="2649693"/>
                </a:cubicBezTo>
                <a:cubicBezTo>
                  <a:pt x="2866523" y="2649693"/>
                  <a:pt x="2870100" y="2649389"/>
                  <a:pt x="2872279" y="2648796"/>
                </a:cubicBezTo>
                <a:cubicBezTo>
                  <a:pt x="2874728" y="2648032"/>
                  <a:pt x="2876606" y="2646481"/>
                  <a:pt x="2877947" y="2644178"/>
                </a:cubicBezTo>
                <a:cubicBezTo>
                  <a:pt x="2879306" y="2641962"/>
                  <a:pt x="2879942" y="2639048"/>
                  <a:pt x="2879908" y="2635457"/>
                </a:cubicBezTo>
                <a:cubicBezTo>
                  <a:pt x="2879874" y="2631865"/>
                  <a:pt x="2879010" y="2626350"/>
                  <a:pt x="2877339" y="2618911"/>
                </a:cubicBezTo>
                <a:cubicBezTo>
                  <a:pt x="2873312" y="2601212"/>
                  <a:pt x="2869288" y="2583513"/>
                  <a:pt x="2865263" y="2565813"/>
                </a:cubicBezTo>
                <a:cubicBezTo>
                  <a:pt x="2864246" y="2561282"/>
                  <a:pt x="2863228" y="2556750"/>
                  <a:pt x="2862210" y="2552218"/>
                </a:cubicBezTo>
                <a:cubicBezTo>
                  <a:pt x="2866988" y="2548309"/>
                  <a:pt x="2870366" y="2545370"/>
                  <a:pt x="2872438" y="2543497"/>
                </a:cubicBezTo>
                <a:cubicBezTo>
                  <a:pt x="2874018" y="2542050"/>
                  <a:pt x="2874921" y="2541016"/>
                  <a:pt x="2875176" y="2540418"/>
                </a:cubicBezTo>
                <a:cubicBezTo>
                  <a:pt x="2875567" y="2539565"/>
                  <a:pt x="2875460" y="2537853"/>
                  <a:pt x="2874864" y="2535288"/>
                </a:cubicBezTo>
                <a:cubicBezTo>
                  <a:pt x="2874706" y="2534604"/>
                  <a:pt x="2874448" y="2533493"/>
                  <a:pt x="2874090" y="2531953"/>
                </a:cubicBezTo>
                <a:cubicBezTo>
                  <a:pt x="2872761" y="2526225"/>
                  <a:pt x="2871554" y="2520197"/>
                  <a:pt x="2870472" y="2513869"/>
                </a:cubicBezTo>
                <a:cubicBezTo>
                  <a:pt x="2865668" y="2518217"/>
                  <a:pt x="2860954" y="2522185"/>
                  <a:pt x="2856248" y="2525669"/>
                </a:cubicBezTo>
                <a:cubicBezTo>
                  <a:pt x="2853300" y="2512544"/>
                  <a:pt x="2850354" y="2499419"/>
                  <a:pt x="2847406" y="2486294"/>
                </a:cubicBezTo>
                <a:cubicBezTo>
                  <a:pt x="2850046" y="2486379"/>
                  <a:pt x="2852483" y="2486509"/>
                  <a:pt x="2854714" y="2486679"/>
                </a:cubicBezTo>
                <a:cubicBezTo>
                  <a:pt x="2856784" y="2486763"/>
                  <a:pt x="2857842" y="2486807"/>
                  <a:pt x="2857890" y="2486807"/>
                </a:cubicBezTo>
                <a:cubicBezTo>
                  <a:pt x="2858558" y="2486807"/>
                  <a:pt x="2858932" y="2486678"/>
                  <a:pt x="2859018" y="2486422"/>
                </a:cubicBezTo>
                <a:cubicBezTo>
                  <a:pt x="2859102" y="2486166"/>
                  <a:pt x="2858976" y="2485310"/>
                  <a:pt x="2858642" y="2483857"/>
                </a:cubicBezTo>
                <a:cubicBezTo>
                  <a:pt x="2857117" y="2477230"/>
                  <a:pt x="2855592" y="2470604"/>
                  <a:pt x="2854068" y="2463977"/>
                </a:cubicBezTo>
                <a:cubicBezTo>
                  <a:pt x="2853753" y="2462609"/>
                  <a:pt x="2853519" y="2461796"/>
                  <a:pt x="2853365" y="2461540"/>
                </a:cubicBezTo>
                <a:cubicBezTo>
                  <a:pt x="2853192" y="2461198"/>
                  <a:pt x="2852729" y="2461027"/>
                  <a:pt x="2851976" y="2461027"/>
                </a:cubicBezTo>
                <a:cubicBezTo>
                  <a:pt x="2848600" y="2461197"/>
                  <a:pt x="2845224" y="2461370"/>
                  <a:pt x="2841847" y="2461540"/>
                </a:cubicBezTo>
                <a:cubicBezTo>
                  <a:pt x="2840848" y="2457094"/>
                  <a:pt x="2839850" y="2452648"/>
                  <a:pt x="2838852" y="2448202"/>
                </a:cubicBezTo>
                <a:cubicBezTo>
                  <a:pt x="2835357" y="2432640"/>
                  <a:pt x="2833645" y="2423790"/>
                  <a:pt x="2833722" y="2421652"/>
                </a:cubicBezTo>
                <a:cubicBezTo>
                  <a:pt x="2833721" y="2419173"/>
                  <a:pt x="2833580" y="2417334"/>
                  <a:pt x="2833310" y="2416137"/>
                </a:cubicBezTo>
                <a:cubicBezTo>
                  <a:pt x="2832944" y="2414513"/>
                  <a:pt x="2831996" y="2413571"/>
                  <a:pt x="2830465" y="2413316"/>
                </a:cubicBezTo>
                <a:cubicBezTo>
                  <a:pt x="2826001" y="2412295"/>
                  <a:pt x="2820893" y="2411647"/>
                  <a:pt x="2815134" y="2411392"/>
                </a:cubicBezTo>
                <a:close/>
                <a:moveTo>
                  <a:pt x="1885489" y="2411392"/>
                </a:moveTo>
                <a:cubicBezTo>
                  <a:pt x="1884788" y="2417121"/>
                  <a:pt x="1883232" y="2425115"/>
                  <a:pt x="1880823" y="2435376"/>
                </a:cubicBezTo>
                <a:cubicBezTo>
                  <a:pt x="1880522" y="2436658"/>
                  <a:pt x="1880221" y="2437941"/>
                  <a:pt x="1879920" y="2439223"/>
                </a:cubicBezTo>
                <a:cubicBezTo>
                  <a:pt x="1877263" y="2439223"/>
                  <a:pt x="1874606" y="2439223"/>
                  <a:pt x="1871950" y="2439223"/>
                </a:cubicBezTo>
                <a:cubicBezTo>
                  <a:pt x="1865815" y="2439053"/>
                  <a:pt x="1859682" y="2438880"/>
                  <a:pt x="1853549" y="2438711"/>
                </a:cubicBezTo>
                <a:cubicBezTo>
                  <a:pt x="1852524" y="2438711"/>
                  <a:pt x="1851789" y="2439608"/>
                  <a:pt x="1851343" y="2441404"/>
                </a:cubicBezTo>
                <a:cubicBezTo>
                  <a:pt x="1849910" y="2447175"/>
                  <a:pt x="1848477" y="2452947"/>
                  <a:pt x="1847044" y="2458719"/>
                </a:cubicBezTo>
                <a:cubicBezTo>
                  <a:pt x="1846747" y="2459916"/>
                  <a:pt x="1846626" y="2460685"/>
                  <a:pt x="1846683" y="2461027"/>
                </a:cubicBezTo>
                <a:cubicBezTo>
                  <a:pt x="1846740" y="2461369"/>
                  <a:pt x="1847145" y="2461540"/>
                  <a:pt x="1847898" y="2461540"/>
                </a:cubicBezTo>
                <a:cubicBezTo>
                  <a:pt x="1854182" y="2461370"/>
                  <a:pt x="1860465" y="2461197"/>
                  <a:pt x="1866747" y="2461027"/>
                </a:cubicBezTo>
                <a:cubicBezTo>
                  <a:pt x="1869431" y="2461027"/>
                  <a:pt x="1872116" y="2461027"/>
                  <a:pt x="1874800" y="2461027"/>
                </a:cubicBezTo>
                <a:cubicBezTo>
                  <a:pt x="1873123" y="2467867"/>
                  <a:pt x="1871446" y="2474708"/>
                  <a:pt x="1869768" y="2481548"/>
                </a:cubicBezTo>
                <a:cubicBezTo>
                  <a:pt x="1869467" y="2482831"/>
                  <a:pt x="1869357" y="2483601"/>
                  <a:pt x="1869440" y="2483857"/>
                </a:cubicBezTo>
                <a:cubicBezTo>
                  <a:pt x="1869483" y="2484284"/>
                  <a:pt x="1869932" y="2484498"/>
                  <a:pt x="1870789" y="2484498"/>
                </a:cubicBezTo>
                <a:cubicBezTo>
                  <a:pt x="1874385" y="2484498"/>
                  <a:pt x="1877980" y="2484498"/>
                  <a:pt x="1881576" y="2484498"/>
                </a:cubicBezTo>
                <a:cubicBezTo>
                  <a:pt x="1882290" y="2484498"/>
                  <a:pt x="1882771" y="2484369"/>
                  <a:pt x="1883021" y="2484114"/>
                </a:cubicBezTo>
                <a:cubicBezTo>
                  <a:pt x="1883290" y="2483772"/>
                  <a:pt x="1883580" y="2482916"/>
                  <a:pt x="1883892" y="2481548"/>
                </a:cubicBezTo>
                <a:cubicBezTo>
                  <a:pt x="1885358" y="2474708"/>
                  <a:pt x="1886826" y="2467868"/>
                  <a:pt x="1888294" y="2461027"/>
                </a:cubicBezTo>
                <a:cubicBezTo>
                  <a:pt x="1892297" y="2461027"/>
                  <a:pt x="1896300" y="2461027"/>
                  <a:pt x="1900303" y="2461027"/>
                </a:cubicBezTo>
                <a:cubicBezTo>
                  <a:pt x="1906436" y="2461197"/>
                  <a:pt x="1912569" y="2461370"/>
                  <a:pt x="1918703" y="2461540"/>
                </a:cubicBezTo>
                <a:cubicBezTo>
                  <a:pt x="1919363" y="2461540"/>
                  <a:pt x="1919813" y="2461411"/>
                  <a:pt x="1920057" y="2461156"/>
                </a:cubicBezTo>
                <a:cubicBezTo>
                  <a:pt x="1920301" y="2460899"/>
                  <a:pt x="1920568" y="2460087"/>
                  <a:pt x="1920859" y="2458719"/>
                </a:cubicBezTo>
                <a:cubicBezTo>
                  <a:pt x="1922089" y="2452947"/>
                  <a:pt x="1923320" y="2447175"/>
                  <a:pt x="1924550" y="2441404"/>
                </a:cubicBezTo>
                <a:cubicBezTo>
                  <a:pt x="1924932" y="2439608"/>
                  <a:pt x="1924611" y="2438711"/>
                  <a:pt x="1923586" y="2438711"/>
                </a:cubicBezTo>
                <a:cubicBezTo>
                  <a:pt x="1917444" y="2438880"/>
                  <a:pt x="1911302" y="2439053"/>
                  <a:pt x="1905159" y="2439223"/>
                </a:cubicBezTo>
                <a:cubicBezTo>
                  <a:pt x="1901197" y="2439223"/>
                  <a:pt x="1897235" y="2439223"/>
                  <a:pt x="1893273" y="2439223"/>
                </a:cubicBezTo>
                <a:cubicBezTo>
                  <a:pt x="1893586" y="2437855"/>
                  <a:pt x="1893898" y="2436487"/>
                  <a:pt x="1894211" y="2435119"/>
                </a:cubicBezTo>
                <a:cubicBezTo>
                  <a:pt x="1895988" y="2427338"/>
                  <a:pt x="1897386" y="2422421"/>
                  <a:pt x="1898411" y="2420370"/>
                </a:cubicBezTo>
                <a:cubicBezTo>
                  <a:pt x="1899291" y="2418746"/>
                  <a:pt x="1899883" y="2417249"/>
                  <a:pt x="1900194" y="2415881"/>
                </a:cubicBezTo>
                <a:cubicBezTo>
                  <a:pt x="1900525" y="2414427"/>
                  <a:pt x="1899961" y="2413571"/>
                  <a:pt x="1898500" y="2413316"/>
                </a:cubicBezTo>
                <a:cubicBezTo>
                  <a:pt x="1894546" y="2412295"/>
                  <a:pt x="1890212" y="2411647"/>
                  <a:pt x="1885489" y="2411392"/>
                </a:cubicBezTo>
                <a:close/>
                <a:moveTo>
                  <a:pt x="2572230" y="2411135"/>
                </a:moveTo>
                <a:cubicBezTo>
                  <a:pt x="2572219" y="2415240"/>
                  <a:pt x="2571811" y="2421013"/>
                  <a:pt x="2570951" y="2428450"/>
                </a:cubicBezTo>
                <a:cubicBezTo>
                  <a:pt x="2568000" y="2451283"/>
                  <a:pt x="2562024" y="2472979"/>
                  <a:pt x="2552599" y="2493348"/>
                </a:cubicBezTo>
                <a:cubicBezTo>
                  <a:pt x="2555256" y="2496335"/>
                  <a:pt x="2557668" y="2500023"/>
                  <a:pt x="2559891" y="2504378"/>
                </a:cubicBezTo>
                <a:cubicBezTo>
                  <a:pt x="2561700" y="2507881"/>
                  <a:pt x="2562888" y="2509636"/>
                  <a:pt x="2563466" y="2509636"/>
                </a:cubicBezTo>
                <a:cubicBezTo>
                  <a:pt x="2563948" y="2509636"/>
                  <a:pt x="2564786" y="2508052"/>
                  <a:pt x="2565994" y="2504891"/>
                </a:cubicBezTo>
                <a:cubicBezTo>
                  <a:pt x="2567126" y="2501688"/>
                  <a:pt x="2568229" y="2498476"/>
                  <a:pt x="2569348" y="2495272"/>
                </a:cubicBezTo>
                <a:cubicBezTo>
                  <a:pt x="2571494" y="2518187"/>
                  <a:pt x="2573640" y="2541102"/>
                  <a:pt x="2575786" y="2564018"/>
                </a:cubicBezTo>
                <a:cubicBezTo>
                  <a:pt x="2576768" y="2575561"/>
                  <a:pt x="2577750" y="2587104"/>
                  <a:pt x="2578728" y="2598647"/>
                </a:cubicBezTo>
                <a:cubicBezTo>
                  <a:pt x="2578856" y="2600015"/>
                  <a:pt x="2579010" y="2600871"/>
                  <a:pt x="2579194" y="2601212"/>
                </a:cubicBezTo>
                <a:cubicBezTo>
                  <a:pt x="2579385" y="2601639"/>
                  <a:pt x="2579882" y="2601853"/>
                  <a:pt x="2580686" y="2601853"/>
                </a:cubicBezTo>
                <a:cubicBezTo>
                  <a:pt x="2587679" y="2601684"/>
                  <a:pt x="2594670" y="2601510"/>
                  <a:pt x="2601661" y="2601340"/>
                </a:cubicBezTo>
                <a:cubicBezTo>
                  <a:pt x="2615652" y="2601340"/>
                  <a:pt x="2629643" y="2601340"/>
                  <a:pt x="2643634" y="2601340"/>
                </a:cubicBezTo>
                <a:cubicBezTo>
                  <a:pt x="2650488" y="2601510"/>
                  <a:pt x="2657342" y="2601684"/>
                  <a:pt x="2664198" y="2601853"/>
                </a:cubicBezTo>
                <a:cubicBezTo>
                  <a:pt x="2665002" y="2601853"/>
                  <a:pt x="2665468" y="2601682"/>
                  <a:pt x="2665600" y="2601340"/>
                </a:cubicBezTo>
                <a:cubicBezTo>
                  <a:pt x="2665732" y="2600999"/>
                  <a:pt x="2665706" y="2600143"/>
                  <a:pt x="2665525" y="2598775"/>
                </a:cubicBezTo>
                <a:cubicBezTo>
                  <a:pt x="2664779" y="2593132"/>
                  <a:pt x="2664033" y="2587489"/>
                  <a:pt x="2663287" y="2581845"/>
                </a:cubicBezTo>
                <a:cubicBezTo>
                  <a:pt x="2663117" y="2580563"/>
                  <a:pt x="2662936" y="2579750"/>
                  <a:pt x="2662741" y="2579409"/>
                </a:cubicBezTo>
                <a:cubicBezTo>
                  <a:pt x="2662534" y="2578981"/>
                  <a:pt x="2662010" y="2578767"/>
                  <a:pt x="2661164" y="2578767"/>
                </a:cubicBezTo>
                <a:cubicBezTo>
                  <a:pt x="2654422" y="2578937"/>
                  <a:pt x="2647680" y="2579110"/>
                  <a:pt x="2640936" y="2579280"/>
                </a:cubicBezTo>
                <a:cubicBezTo>
                  <a:pt x="2636808" y="2579280"/>
                  <a:pt x="2632679" y="2579280"/>
                  <a:pt x="2628550" y="2579280"/>
                </a:cubicBezTo>
                <a:cubicBezTo>
                  <a:pt x="2627652" y="2571585"/>
                  <a:pt x="2626754" y="2563889"/>
                  <a:pt x="2625855" y="2556194"/>
                </a:cubicBezTo>
                <a:cubicBezTo>
                  <a:pt x="2628070" y="2556194"/>
                  <a:pt x="2630286" y="2556194"/>
                  <a:pt x="2632501" y="2556194"/>
                </a:cubicBezTo>
                <a:cubicBezTo>
                  <a:pt x="2638675" y="2556364"/>
                  <a:pt x="2644850" y="2556537"/>
                  <a:pt x="2651027" y="2556707"/>
                </a:cubicBezTo>
                <a:cubicBezTo>
                  <a:pt x="2651814" y="2556707"/>
                  <a:pt x="2652274" y="2556557"/>
                  <a:pt x="2652409" y="2556258"/>
                </a:cubicBezTo>
                <a:cubicBezTo>
                  <a:pt x="2652544" y="2555959"/>
                  <a:pt x="2652521" y="2555125"/>
                  <a:pt x="2652345" y="2553757"/>
                </a:cubicBezTo>
                <a:cubicBezTo>
                  <a:pt x="2651662" y="2548456"/>
                  <a:pt x="2650978" y="2543154"/>
                  <a:pt x="2650295" y="2537853"/>
                </a:cubicBezTo>
                <a:cubicBezTo>
                  <a:pt x="2650118" y="2536485"/>
                  <a:pt x="2649936" y="2535630"/>
                  <a:pt x="2649745" y="2535288"/>
                </a:cubicBezTo>
                <a:cubicBezTo>
                  <a:pt x="2649494" y="2534861"/>
                  <a:pt x="2648980" y="2534647"/>
                  <a:pt x="2648200" y="2534647"/>
                </a:cubicBezTo>
                <a:cubicBezTo>
                  <a:pt x="2642128" y="2534816"/>
                  <a:pt x="2636056" y="2534990"/>
                  <a:pt x="2629982" y="2535160"/>
                </a:cubicBezTo>
                <a:cubicBezTo>
                  <a:pt x="2627788" y="2535160"/>
                  <a:pt x="2625594" y="2535160"/>
                  <a:pt x="2623400" y="2535160"/>
                </a:cubicBezTo>
                <a:cubicBezTo>
                  <a:pt x="2622542" y="2527806"/>
                  <a:pt x="2621683" y="2520453"/>
                  <a:pt x="2620825" y="2513099"/>
                </a:cubicBezTo>
                <a:cubicBezTo>
                  <a:pt x="2622997" y="2513099"/>
                  <a:pt x="2625168" y="2513099"/>
                  <a:pt x="2627340" y="2513099"/>
                </a:cubicBezTo>
                <a:cubicBezTo>
                  <a:pt x="2633394" y="2513269"/>
                  <a:pt x="2639448" y="2513443"/>
                  <a:pt x="2645504" y="2513612"/>
                </a:cubicBezTo>
                <a:cubicBezTo>
                  <a:pt x="2646228" y="2513612"/>
                  <a:pt x="2646646" y="2513484"/>
                  <a:pt x="2646758" y="2513228"/>
                </a:cubicBezTo>
                <a:cubicBezTo>
                  <a:pt x="2646968" y="2512972"/>
                  <a:pt x="2646982" y="2512159"/>
                  <a:pt x="2646806" y="2510791"/>
                </a:cubicBezTo>
                <a:cubicBezTo>
                  <a:pt x="2646100" y="2505319"/>
                  <a:pt x="2645395" y="2499846"/>
                  <a:pt x="2644690" y="2494374"/>
                </a:cubicBezTo>
                <a:cubicBezTo>
                  <a:pt x="2644524" y="2493091"/>
                  <a:pt x="2644348" y="2492279"/>
                  <a:pt x="2644160" y="2491937"/>
                </a:cubicBezTo>
                <a:cubicBezTo>
                  <a:pt x="2643914" y="2491510"/>
                  <a:pt x="2643409" y="2491296"/>
                  <a:pt x="2642644" y="2491296"/>
                </a:cubicBezTo>
                <a:cubicBezTo>
                  <a:pt x="2636694" y="2491466"/>
                  <a:pt x="2630743" y="2491639"/>
                  <a:pt x="2624791" y="2491809"/>
                </a:cubicBezTo>
                <a:cubicBezTo>
                  <a:pt x="2622640" y="2491809"/>
                  <a:pt x="2620490" y="2491809"/>
                  <a:pt x="2618340" y="2491809"/>
                </a:cubicBezTo>
                <a:cubicBezTo>
                  <a:pt x="2617501" y="2484627"/>
                  <a:pt x="2616663" y="2477444"/>
                  <a:pt x="2615824" y="2470262"/>
                </a:cubicBezTo>
                <a:cubicBezTo>
                  <a:pt x="2619940" y="2470262"/>
                  <a:pt x="2624055" y="2470262"/>
                  <a:pt x="2628170" y="2470262"/>
                </a:cubicBezTo>
                <a:cubicBezTo>
                  <a:pt x="2634105" y="2470432"/>
                  <a:pt x="2640040" y="2470605"/>
                  <a:pt x="2645977" y="2470775"/>
                </a:cubicBezTo>
                <a:cubicBezTo>
                  <a:pt x="2646734" y="2470775"/>
                  <a:pt x="2647189" y="2470646"/>
                  <a:pt x="2647346" y="2470390"/>
                </a:cubicBezTo>
                <a:cubicBezTo>
                  <a:pt x="2647549" y="2470134"/>
                  <a:pt x="2647560" y="2469321"/>
                  <a:pt x="2647379" y="2467953"/>
                </a:cubicBezTo>
                <a:cubicBezTo>
                  <a:pt x="2646647" y="2462395"/>
                  <a:pt x="2645914" y="2456838"/>
                  <a:pt x="2645182" y="2451280"/>
                </a:cubicBezTo>
                <a:cubicBezTo>
                  <a:pt x="2645012" y="2449997"/>
                  <a:pt x="2644812" y="2449184"/>
                  <a:pt x="2644580" y="2448843"/>
                </a:cubicBezTo>
                <a:cubicBezTo>
                  <a:pt x="2644382" y="2448416"/>
                  <a:pt x="2643863" y="2448202"/>
                  <a:pt x="2643021" y="2448202"/>
                </a:cubicBezTo>
                <a:cubicBezTo>
                  <a:pt x="2637191" y="2448371"/>
                  <a:pt x="2631361" y="2448544"/>
                  <a:pt x="2625530" y="2448715"/>
                </a:cubicBezTo>
                <a:cubicBezTo>
                  <a:pt x="2622369" y="2448715"/>
                  <a:pt x="2619208" y="2448715"/>
                  <a:pt x="2616048" y="2448715"/>
                </a:cubicBezTo>
                <a:cubicBezTo>
                  <a:pt x="2617322" y="2441963"/>
                  <a:pt x="2618121" y="2436530"/>
                  <a:pt x="2618516" y="2432426"/>
                </a:cubicBezTo>
                <a:cubicBezTo>
                  <a:pt x="2618825" y="2429947"/>
                  <a:pt x="2619530" y="2427593"/>
                  <a:pt x="2620654" y="2425372"/>
                </a:cubicBezTo>
                <a:cubicBezTo>
                  <a:pt x="2621454" y="2423921"/>
                  <a:pt x="2621773" y="2422593"/>
                  <a:pt x="2621627" y="2421396"/>
                </a:cubicBezTo>
                <a:cubicBezTo>
                  <a:pt x="2621459" y="2420028"/>
                  <a:pt x="2620651" y="2418870"/>
                  <a:pt x="2619196" y="2417933"/>
                </a:cubicBezTo>
                <a:cubicBezTo>
                  <a:pt x="2615117" y="2415890"/>
                  <a:pt x="2610392" y="2414036"/>
                  <a:pt x="2605000" y="2412418"/>
                </a:cubicBezTo>
                <a:cubicBezTo>
                  <a:pt x="2605010" y="2418147"/>
                  <a:pt x="2604915" y="2422721"/>
                  <a:pt x="2604699" y="2426141"/>
                </a:cubicBezTo>
                <a:cubicBezTo>
                  <a:pt x="2604145" y="2432725"/>
                  <a:pt x="2603066" y="2440255"/>
                  <a:pt x="2601370" y="2448715"/>
                </a:cubicBezTo>
                <a:cubicBezTo>
                  <a:pt x="2594908" y="2448715"/>
                  <a:pt x="2588447" y="2448715"/>
                  <a:pt x="2581985" y="2448715"/>
                </a:cubicBezTo>
                <a:cubicBezTo>
                  <a:pt x="2583112" y="2443373"/>
                  <a:pt x="2584200" y="2438025"/>
                  <a:pt x="2585302" y="2432682"/>
                </a:cubicBezTo>
                <a:cubicBezTo>
                  <a:pt x="2586054" y="2428238"/>
                  <a:pt x="2586709" y="2425541"/>
                  <a:pt x="2587307" y="2424602"/>
                </a:cubicBezTo>
                <a:cubicBezTo>
                  <a:pt x="2588129" y="2423151"/>
                  <a:pt x="2588460" y="2421738"/>
                  <a:pt x="2588315" y="2420370"/>
                </a:cubicBezTo>
                <a:cubicBezTo>
                  <a:pt x="2588152" y="2418831"/>
                  <a:pt x="2587316" y="2417674"/>
                  <a:pt x="2585803" y="2416907"/>
                </a:cubicBezTo>
                <a:cubicBezTo>
                  <a:pt x="2581778" y="2414609"/>
                  <a:pt x="2577261" y="2412668"/>
                  <a:pt x="2572230" y="2411135"/>
                </a:cubicBezTo>
                <a:close/>
                <a:moveTo>
                  <a:pt x="1684221" y="2411135"/>
                </a:moveTo>
                <a:cubicBezTo>
                  <a:pt x="1681382" y="2421738"/>
                  <a:pt x="1676550" y="2437300"/>
                  <a:pt x="1669722" y="2457821"/>
                </a:cubicBezTo>
                <a:cubicBezTo>
                  <a:pt x="1667176" y="2465474"/>
                  <a:pt x="1664630" y="2473126"/>
                  <a:pt x="1662083" y="2480779"/>
                </a:cubicBezTo>
                <a:cubicBezTo>
                  <a:pt x="1649025" y="2520026"/>
                  <a:pt x="1637976" y="2549370"/>
                  <a:pt x="1628798" y="2568763"/>
                </a:cubicBezTo>
                <a:cubicBezTo>
                  <a:pt x="1618239" y="2591083"/>
                  <a:pt x="1605776" y="2611111"/>
                  <a:pt x="1591142" y="2628659"/>
                </a:cubicBezTo>
                <a:cubicBezTo>
                  <a:pt x="1593063" y="2632156"/>
                  <a:pt x="1594279" y="2636785"/>
                  <a:pt x="1594918" y="2642511"/>
                </a:cubicBezTo>
                <a:cubicBezTo>
                  <a:pt x="1595084" y="2645674"/>
                  <a:pt x="1595541" y="2647256"/>
                  <a:pt x="1596310" y="2647256"/>
                </a:cubicBezTo>
                <a:cubicBezTo>
                  <a:pt x="1597028" y="2647256"/>
                  <a:pt x="1598529" y="2645671"/>
                  <a:pt x="1600826" y="2642511"/>
                </a:cubicBezTo>
                <a:cubicBezTo>
                  <a:pt x="1616287" y="2621888"/>
                  <a:pt x="1629155" y="2599762"/>
                  <a:pt x="1639754" y="2576330"/>
                </a:cubicBezTo>
                <a:cubicBezTo>
                  <a:pt x="1639070" y="2586335"/>
                  <a:pt x="1639108" y="2594376"/>
                  <a:pt x="1639969" y="2600442"/>
                </a:cubicBezTo>
                <a:cubicBezTo>
                  <a:pt x="1640358" y="2603605"/>
                  <a:pt x="1640818" y="2605188"/>
                  <a:pt x="1641371" y="2605188"/>
                </a:cubicBezTo>
                <a:cubicBezTo>
                  <a:pt x="1641874" y="2605188"/>
                  <a:pt x="1643344" y="2603346"/>
                  <a:pt x="1645791" y="2599673"/>
                </a:cubicBezTo>
                <a:cubicBezTo>
                  <a:pt x="1649104" y="2594721"/>
                  <a:pt x="1652697" y="2590004"/>
                  <a:pt x="1656624" y="2585565"/>
                </a:cubicBezTo>
                <a:cubicBezTo>
                  <a:pt x="1653189" y="2573875"/>
                  <a:pt x="1652048" y="2559913"/>
                  <a:pt x="1652951" y="2543753"/>
                </a:cubicBezTo>
                <a:cubicBezTo>
                  <a:pt x="1658853" y="2528280"/>
                  <a:pt x="1663425" y="2515665"/>
                  <a:pt x="1666706" y="2505917"/>
                </a:cubicBezTo>
                <a:cubicBezTo>
                  <a:pt x="1675739" y="2494233"/>
                  <a:pt x="1683084" y="2483897"/>
                  <a:pt x="1688894" y="2475007"/>
                </a:cubicBezTo>
                <a:lnTo>
                  <a:pt x="1691140" y="2471906"/>
                </a:lnTo>
                <a:lnTo>
                  <a:pt x="1674825" y="2499119"/>
                </a:lnTo>
                <a:cubicBezTo>
                  <a:pt x="1676176" y="2500739"/>
                  <a:pt x="1677427" y="2503785"/>
                  <a:pt x="1678665" y="2508226"/>
                </a:cubicBezTo>
                <a:cubicBezTo>
                  <a:pt x="1679148" y="2510191"/>
                  <a:pt x="1679623" y="2511176"/>
                  <a:pt x="1680105" y="2511176"/>
                </a:cubicBezTo>
                <a:cubicBezTo>
                  <a:pt x="1680780" y="2511176"/>
                  <a:pt x="1682317" y="2509590"/>
                  <a:pt x="1684726" y="2506430"/>
                </a:cubicBezTo>
                <a:cubicBezTo>
                  <a:pt x="1695269" y="2492873"/>
                  <a:pt x="1705196" y="2477106"/>
                  <a:pt x="1714639" y="2459231"/>
                </a:cubicBezTo>
                <a:cubicBezTo>
                  <a:pt x="1718639" y="2459231"/>
                  <a:pt x="1722639" y="2459231"/>
                  <a:pt x="1726639" y="2459231"/>
                </a:cubicBezTo>
                <a:cubicBezTo>
                  <a:pt x="1723280" y="2467439"/>
                  <a:pt x="1719621" y="2475654"/>
                  <a:pt x="1715618" y="2483857"/>
                </a:cubicBezTo>
                <a:cubicBezTo>
                  <a:pt x="1714752" y="2481381"/>
                  <a:pt x="1713480" y="2478550"/>
                  <a:pt x="1711745" y="2475392"/>
                </a:cubicBezTo>
                <a:cubicBezTo>
                  <a:pt x="1711454" y="2474795"/>
                  <a:pt x="1711146" y="2474494"/>
                  <a:pt x="1710815" y="2474494"/>
                </a:cubicBezTo>
                <a:cubicBezTo>
                  <a:pt x="1710388" y="2474494"/>
                  <a:pt x="1709553" y="2475437"/>
                  <a:pt x="1708300" y="2477316"/>
                </a:cubicBezTo>
                <a:cubicBezTo>
                  <a:pt x="1706102" y="2480391"/>
                  <a:pt x="1703914" y="2483477"/>
                  <a:pt x="1701706" y="2486550"/>
                </a:cubicBezTo>
                <a:cubicBezTo>
                  <a:pt x="1700799" y="2487917"/>
                  <a:pt x="1700254" y="2488902"/>
                  <a:pt x="1700066" y="2489500"/>
                </a:cubicBezTo>
                <a:cubicBezTo>
                  <a:pt x="1699905" y="2490013"/>
                  <a:pt x="1699977" y="2490613"/>
                  <a:pt x="1700291" y="2491296"/>
                </a:cubicBezTo>
                <a:cubicBezTo>
                  <a:pt x="1702266" y="2494796"/>
                  <a:pt x="1703764" y="2498825"/>
                  <a:pt x="1704875" y="2503352"/>
                </a:cubicBezTo>
                <a:cubicBezTo>
                  <a:pt x="1702772" y="2507027"/>
                  <a:pt x="1699500" y="2512213"/>
                  <a:pt x="1694994" y="2518871"/>
                </a:cubicBezTo>
                <a:cubicBezTo>
                  <a:pt x="1693614" y="2514089"/>
                  <a:pt x="1692214" y="2510187"/>
                  <a:pt x="1690690" y="2507200"/>
                </a:cubicBezTo>
                <a:cubicBezTo>
                  <a:pt x="1690304" y="2506432"/>
                  <a:pt x="1689971" y="2506045"/>
                  <a:pt x="1689683" y="2506045"/>
                </a:cubicBezTo>
                <a:cubicBezTo>
                  <a:pt x="1689346" y="2506045"/>
                  <a:pt x="1688726" y="2506646"/>
                  <a:pt x="1687815" y="2507841"/>
                </a:cubicBezTo>
                <a:cubicBezTo>
                  <a:pt x="1685530" y="2510702"/>
                  <a:pt x="1683257" y="2513575"/>
                  <a:pt x="1680962" y="2516434"/>
                </a:cubicBezTo>
                <a:cubicBezTo>
                  <a:pt x="1679874" y="2517715"/>
                  <a:pt x="1679238" y="2518657"/>
                  <a:pt x="1679047" y="2519256"/>
                </a:cubicBezTo>
                <a:cubicBezTo>
                  <a:pt x="1678883" y="2519769"/>
                  <a:pt x="1678942" y="2520412"/>
                  <a:pt x="1679233" y="2521180"/>
                </a:cubicBezTo>
                <a:cubicBezTo>
                  <a:pt x="1681070" y="2525193"/>
                  <a:pt x="1682402" y="2529563"/>
                  <a:pt x="1683325" y="2534262"/>
                </a:cubicBezTo>
                <a:cubicBezTo>
                  <a:pt x="1675311" y="2543833"/>
                  <a:pt x="1667229" y="2551863"/>
                  <a:pt x="1658998" y="2558246"/>
                </a:cubicBezTo>
                <a:cubicBezTo>
                  <a:pt x="1660500" y="2561575"/>
                  <a:pt x="1661377" y="2565686"/>
                  <a:pt x="1661717" y="2570559"/>
                </a:cubicBezTo>
                <a:cubicBezTo>
                  <a:pt x="1662008" y="2573551"/>
                  <a:pt x="1662442" y="2575048"/>
                  <a:pt x="1663038" y="2575048"/>
                </a:cubicBezTo>
                <a:cubicBezTo>
                  <a:pt x="1663584" y="2575048"/>
                  <a:pt x="1665112" y="2573888"/>
                  <a:pt x="1667635" y="2571585"/>
                </a:cubicBezTo>
                <a:cubicBezTo>
                  <a:pt x="1688706" y="2552209"/>
                  <a:pt x="1707202" y="2526375"/>
                  <a:pt x="1723368" y="2494374"/>
                </a:cubicBezTo>
                <a:cubicBezTo>
                  <a:pt x="1727531" y="2494374"/>
                  <a:pt x="1731693" y="2494374"/>
                  <a:pt x="1735856" y="2494374"/>
                </a:cubicBezTo>
                <a:cubicBezTo>
                  <a:pt x="1730066" y="2508397"/>
                  <a:pt x="1723802" y="2520643"/>
                  <a:pt x="1716964" y="2531055"/>
                </a:cubicBezTo>
                <a:cubicBezTo>
                  <a:pt x="1709390" y="2542596"/>
                  <a:pt x="1700174" y="2553461"/>
                  <a:pt x="1689159" y="2563505"/>
                </a:cubicBezTo>
                <a:cubicBezTo>
                  <a:pt x="1690997" y="2566233"/>
                  <a:pt x="1692213" y="2570091"/>
                  <a:pt x="1692902" y="2575048"/>
                </a:cubicBezTo>
                <a:cubicBezTo>
                  <a:pt x="1693334" y="2578552"/>
                  <a:pt x="1693912" y="2580306"/>
                  <a:pt x="1694659" y="2580306"/>
                </a:cubicBezTo>
                <a:cubicBezTo>
                  <a:pt x="1695455" y="2580306"/>
                  <a:pt x="1696919" y="2579147"/>
                  <a:pt x="1699063" y="2576843"/>
                </a:cubicBezTo>
                <a:cubicBezTo>
                  <a:pt x="1714388" y="2561699"/>
                  <a:pt x="1727201" y="2542733"/>
                  <a:pt x="1737736" y="2520154"/>
                </a:cubicBezTo>
                <a:cubicBezTo>
                  <a:pt x="1735205" y="2541528"/>
                  <a:pt x="1735859" y="2560201"/>
                  <a:pt x="1740050" y="2576074"/>
                </a:cubicBezTo>
                <a:cubicBezTo>
                  <a:pt x="1740751" y="2578893"/>
                  <a:pt x="1741364" y="2580306"/>
                  <a:pt x="1741912" y="2580306"/>
                </a:cubicBezTo>
                <a:cubicBezTo>
                  <a:pt x="1742509" y="2580306"/>
                  <a:pt x="1743819" y="2578551"/>
                  <a:pt x="1745852" y="2575048"/>
                </a:cubicBezTo>
                <a:cubicBezTo>
                  <a:pt x="1749526" y="2568900"/>
                  <a:pt x="1753492" y="2563284"/>
                  <a:pt x="1757814" y="2558246"/>
                </a:cubicBezTo>
                <a:cubicBezTo>
                  <a:pt x="1750746" y="2542574"/>
                  <a:pt x="1749048" y="2521219"/>
                  <a:pt x="1752362" y="2494374"/>
                </a:cubicBezTo>
                <a:cubicBezTo>
                  <a:pt x="1753725" y="2494374"/>
                  <a:pt x="1755089" y="2494374"/>
                  <a:pt x="1756452" y="2494374"/>
                </a:cubicBezTo>
                <a:cubicBezTo>
                  <a:pt x="1761547" y="2494544"/>
                  <a:pt x="1766642" y="2494717"/>
                  <a:pt x="1771738" y="2494887"/>
                </a:cubicBezTo>
                <a:cubicBezTo>
                  <a:pt x="1772696" y="2494887"/>
                  <a:pt x="1773412" y="2494032"/>
                  <a:pt x="1773889" y="2492322"/>
                </a:cubicBezTo>
                <a:cubicBezTo>
                  <a:pt x="1775675" y="2485909"/>
                  <a:pt x="1777462" y="2479496"/>
                  <a:pt x="1779248" y="2473083"/>
                </a:cubicBezTo>
                <a:cubicBezTo>
                  <a:pt x="1779606" y="2471801"/>
                  <a:pt x="1779785" y="2470988"/>
                  <a:pt x="1779786" y="2470646"/>
                </a:cubicBezTo>
                <a:cubicBezTo>
                  <a:pt x="1779762" y="2470219"/>
                  <a:pt x="1779396" y="2470005"/>
                  <a:pt x="1778687" y="2470005"/>
                </a:cubicBezTo>
                <a:cubicBezTo>
                  <a:pt x="1773554" y="2470175"/>
                  <a:pt x="1768421" y="2470348"/>
                  <a:pt x="1763286" y="2470518"/>
                </a:cubicBezTo>
                <a:cubicBezTo>
                  <a:pt x="1761441" y="2470518"/>
                  <a:pt x="1759596" y="2470518"/>
                  <a:pt x="1757751" y="2470518"/>
                </a:cubicBezTo>
                <a:cubicBezTo>
                  <a:pt x="1761592" y="2458549"/>
                  <a:pt x="1764308" y="2449783"/>
                  <a:pt x="1765913" y="2444225"/>
                </a:cubicBezTo>
                <a:cubicBezTo>
                  <a:pt x="1769296" y="2432512"/>
                  <a:pt x="1771476" y="2425841"/>
                  <a:pt x="1772456" y="2424217"/>
                </a:cubicBezTo>
                <a:cubicBezTo>
                  <a:pt x="1773605" y="2422167"/>
                  <a:pt x="1774335" y="2420583"/>
                  <a:pt x="1774656" y="2419472"/>
                </a:cubicBezTo>
                <a:cubicBezTo>
                  <a:pt x="1775050" y="2418104"/>
                  <a:pt x="1774560" y="2417161"/>
                  <a:pt x="1773186" y="2416650"/>
                </a:cubicBezTo>
                <a:cubicBezTo>
                  <a:pt x="1770228" y="2415885"/>
                  <a:pt x="1766093" y="2415366"/>
                  <a:pt x="1760778" y="2415111"/>
                </a:cubicBezTo>
                <a:cubicBezTo>
                  <a:pt x="1758462" y="2424517"/>
                  <a:pt x="1755489" y="2435376"/>
                  <a:pt x="1751856" y="2447688"/>
                </a:cubicBezTo>
                <a:cubicBezTo>
                  <a:pt x="1749459" y="2455811"/>
                  <a:pt x="1747074" y="2463422"/>
                  <a:pt x="1744694" y="2470518"/>
                </a:cubicBezTo>
                <a:cubicBezTo>
                  <a:pt x="1741240" y="2470518"/>
                  <a:pt x="1737787" y="2470518"/>
                  <a:pt x="1734333" y="2470518"/>
                </a:cubicBezTo>
                <a:cubicBezTo>
                  <a:pt x="1734872" y="2469279"/>
                  <a:pt x="1735407" y="2468038"/>
                  <a:pt x="1735945" y="2466799"/>
                </a:cubicBezTo>
                <a:cubicBezTo>
                  <a:pt x="1738302" y="2461157"/>
                  <a:pt x="1739838" y="2457734"/>
                  <a:pt x="1740574" y="2456538"/>
                </a:cubicBezTo>
                <a:cubicBezTo>
                  <a:pt x="1741874" y="2454403"/>
                  <a:pt x="1742646" y="2452904"/>
                  <a:pt x="1742902" y="2452049"/>
                </a:cubicBezTo>
                <a:cubicBezTo>
                  <a:pt x="1743438" y="2450254"/>
                  <a:pt x="1743320" y="2447302"/>
                  <a:pt x="1742533" y="2443199"/>
                </a:cubicBezTo>
                <a:cubicBezTo>
                  <a:pt x="1741534" y="2439185"/>
                  <a:pt x="1740548" y="2437171"/>
                  <a:pt x="1739524" y="2437171"/>
                </a:cubicBezTo>
                <a:cubicBezTo>
                  <a:pt x="1739104" y="2437171"/>
                  <a:pt x="1738327" y="2437516"/>
                  <a:pt x="1737187" y="2438198"/>
                </a:cubicBezTo>
                <a:cubicBezTo>
                  <a:pt x="1736471" y="2438709"/>
                  <a:pt x="1735625" y="2438967"/>
                  <a:pt x="1734646" y="2438967"/>
                </a:cubicBezTo>
                <a:cubicBezTo>
                  <a:pt x="1731314" y="2438967"/>
                  <a:pt x="1727982" y="2438967"/>
                  <a:pt x="1724650" y="2438967"/>
                </a:cubicBezTo>
                <a:cubicBezTo>
                  <a:pt x="1726011" y="2436232"/>
                  <a:pt x="1727132" y="2433794"/>
                  <a:pt x="1728026" y="2431656"/>
                </a:cubicBezTo>
                <a:cubicBezTo>
                  <a:pt x="1729707" y="2427724"/>
                  <a:pt x="1731198" y="2424900"/>
                  <a:pt x="1732513" y="2423191"/>
                </a:cubicBezTo>
                <a:cubicBezTo>
                  <a:pt x="1733610" y="2421740"/>
                  <a:pt x="1734313" y="2420498"/>
                  <a:pt x="1734628" y="2419472"/>
                </a:cubicBezTo>
                <a:cubicBezTo>
                  <a:pt x="1735101" y="2417933"/>
                  <a:pt x="1734592" y="2416818"/>
                  <a:pt x="1733096" y="2416137"/>
                </a:cubicBezTo>
                <a:cubicBezTo>
                  <a:pt x="1730566" y="2414776"/>
                  <a:pt x="1727342" y="2413524"/>
                  <a:pt x="1723408" y="2412418"/>
                </a:cubicBezTo>
                <a:cubicBezTo>
                  <a:pt x="1722066" y="2416693"/>
                  <a:pt x="1720001" y="2422039"/>
                  <a:pt x="1717192" y="2428450"/>
                </a:cubicBezTo>
                <a:lnTo>
                  <a:pt x="1695816" y="2464105"/>
                </a:lnTo>
                <a:lnTo>
                  <a:pt x="1695936" y="2460771"/>
                </a:lnTo>
                <a:cubicBezTo>
                  <a:pt x="1695074" y="2457696"/>
                  <a:pt x="1693643" y="2454096"/>
                  <a:pt x="1691581" y="2449997"/>
                </a:cubicBezTo>
                <a:cubicBezTo>
                  <a:pt x="1690422" y="2452562"/>
                  <a:pt x="1688640" y="2455986"/>
                  <a:pt x="1686213" y="2460258"/>
                </a:cubicBezTo>
                <a:cubicBezTo>
                  <a:pt x="1683449" y="2465130"/>
                  <a:pt x="1680366" y="2470226"/>
                  <a:pt x="1676921" y="2475520"/>
                </a:cubicBezTo>
                <a:cubicBezTo>
                  <a:pt x="1678932" y="2469364"/>
                  <a:pt x="1680942" y="2463207"/>
                  <a:pt x="1682952" y="2457051"/>
                </a:cubicBezTo>
                <a:cubicBezTo>
                  <a:pt x="1689123" y="2438155"/>
                  <a:pt x="1693174" y="2426525"/>
                  <a:pt x="1695108" y="2422165"/>
                </a:cubicBezTo>
                <a:cubicBezTo>
                  <a:pt x="1695358" y="2421396"/>
                  <a:pt x="1695873" y="2420241"/>
                  <a:pt x="1696652" y="2418703"/>
                </a:cubicBezTo>
                <a:cubicBezTo>
                  <a:pt x="1697516" y="2416908"/>
                  <a:pt x="1698043" y="2415710"/>
                  <a:pt x="1698238" y="2415111"/>
                </a:cubicBezTo>
                <a:cubicBezTo>
                  <a:pt x="1698656" y="2413829"/>
                  <a:pt x="1698207" y="2413015"/>
                  <a:pt x="1696892" y="2412674"/>
                </a:cubicBezTo>
                <a:cubicBezTo>
                  <a:pt x="1691789" y="2411824"/>
                  <a:pt x="1687567" y="2411305"/>
                  <a:pt x="1684221" y="2411135"/>
                </a:cubicBezTo>
                <a:close/>
                <a:moveTo>
                  <a:pt x="2164728" y="2410622"/>
                </a:moveTo>
                <a:cubicBezTo>
                  <a:pt x="2164559" y="2418831"/>
                  <a:pt x="2163666" y="2431100"/>
                  <a:pt x="2162050" y="2447432"/>
                </a:cubicBezTo>
                <a:cubicBezTo>
                  <a:pt x="2160776" y="2460301"/>
                  <a:pt x="2159503" y="2473169"/>
                  <a:pt x="2158229" y="2486037"/>
                </a:cubicBezTo>
                <a:cubicBezTo>
                  <a:pt x="2155298" y="2486037"/>
                  <a:pt x="2152368" y="2486037"/>
                  <a:pt x="2149437" y="2486037"/>
                </a:cubicBezTo>
                <a:cubicBezTo>
                  <a:pt x="2143116" y="2485867"/>
                  <a:pt x="2136797" y="2485694"/>
                  <a:pt x="2130479" y="2485524"/>
                </a:cubicBezTo>
                <a:cubicBezTo>
                  <a:pt x="2129764" y="2485524"/>
                  <a:pt x="2129298" y="2485653"/>
                  <a:pt x="2129078" y="2485909"/>
                </a:cubicBezTo>
                <a:cubicBezTo>
                  <a:pt x="2128858" y="2486165"/>
                  <a:pt x="2128666" y="2487021"/>
                  <a:pt x="2128502" y="2488474"/>
                </a:cubicBezTo>
                <a:cubicBezTo>
                  <a:pt x="2127268" y="2500274"/>
                  <a:pt x="2126032" y="2512073"/>
                  <a:pt x="2124800" y="2523873"/>
                </a:cubicBezTo>
                <a:cubicBezTo>
                  <a:pt x="2121429" y="2553800"/>
                  <a:pt x="2118057" y="2583727"/>
                  <a:pt x="2114685" y="2613653"/>
                </a:cubicBezTo>
                <a:cubicBezTo>
                  <a:pt x="2113269" y="2625325"/>
                  <a:pt x="2111853" y="2636996"/>
                  <a:pt x="2110433" y="2648667"/>
                </a:cubicBezTo>
                <a:cubicBezTo>
                  <a:pt x="2110298" y="2649864"/>
                  <a:pt x="2110287" y="2650634"/>
                  <a:pt x="2110404" y="2650976"/>
                </a:cubicBezTo>
                <a:cubicBezTo>
                  <a:pt x="2110520" y="2651317"/>
                  <a:pt x="2110988" y="2651489"/>
                  <a:pt x="2111809" y="2651489"/>
                </a:cubicBezTo>
                <a:cubicBezTo>
                  <a:pt x="2116149" y="2651489"/>
                  <a:pt x="2120489" y="2651489"/>
                  <a:pt x="2124829" y="2651489"/>
                </a:cubicBezTo>
                <a:cubicBezTo>
                  <a:pt x="2125548" y="2651489"/>
                  <a:pt x="2126023" y="2651360"/>
                  <a:pt x="2126256" y="2651104"/>
                </a:cubicBezTo>
                <a:cubicBezTo>
                  <a:pt x="2126490" y="2650848"/>
                  <a:pt x="2126677" y="2650035"/>
                  <a:pt x="2126822" y="2648667"/>
                </a:cubicBezTo>
                <a:cubicBezTo>
                  <a:pt x="2127920" y="2637295"/>
                  <a:pt x="2129022" y="2625923"/>
                  <a:pt x="2130123" y="2614551"/>
                </a:cubicBezTo>
                <a:cubicBezTo>
                  <a:pt x="2130801" y="2608138"/>
                  <a:pt x="2131480" y="2601725"/>
                  <a:pt x="2132158" y="2595312"/>
                </a:cubicBezTo>
                <a:cubicBezTo>
                  <a:pt x="2147915" y="2595312"/>
                  <a:pt x="2163672" y="2595312"/>
                  <a:pt x="2179429" y="2595312"/>
                </a:cubicBezTo>
                <a:cubicBezTo>
                  <a:pt x="2178814" y="2602580"/>
                  <a:pt x="2178198" y="2609848"/>
                  <a:pt x="2177583" y="2617116"/>
                </a:cubicBezTo>
                <a:cubicBezTo>
                  <a:pt x="2177373" y="2619596"/>
                  <a:pt x="2176953" y="2621308"/>
                  <a:pt x="2176312" y="2622246"/>
                </a:cubicBezTo>
                <a:cubicBezTo>
                  <a:pt x="2175555" y="2623355"/>
                  <a:pt x="2174064" y="2623914"/>
                  <a:pt x="2171832" y="2623914"/>
                </a:cubicBezTo>
                <a:cubicBezTo>
                  <a:pt x="2168990" y="2623914"/>
                  <a:pt x="2164701" y="2623653"/>
                  <a:pt x="2158964" y="2623144"/>
                </a:cubicBezTo>
                <a:cubicBezTo>
                  <a:pt x="2160320" y="2628357"/>
                  <a:pt x="2161096" y="2634688"/>
                  <a:pt x="2161348" y="2642126"/>
                </a:cubicBezTo>
                <a:cubicBezTo>
                  <a:pt x="2161427" y="2645803"/>
                  <a:pt x="2161681" y="2648028"/>
                  <a:pt x="2162127" y="2648796"/>
                </a:cubicBezTo>
                <a:cubicBezTo>
                  <a:pt x="2162574" y="2649563"/>
                  <a:pt x="2164102" y="2649950"/>
                  <a:pt x="2166719" y="2649950"/>
                </a:cubicBezTo>
                <a:cubicBezTo>
                  <a:pt x="2177512" y="2649780"/>
                  <a:pt x="2184521" y="2647675"/>
                  <a:pt x="2187773" y="2643665"/>
                </a:cubicBezTo>
                <a:cubicBezTo>
                  <a:pt x="2189550" y="2641364"/>
                  <a:pt x="2190828" y="2638577"/>
                  <a:pt x="2191646" y="2635329"/>
                </a:cubicBezTo>
                <a:cubicBezTo>
                  <a:pt x="2192321" y="2632593"/>
                  <a:pt x="2192888" y="2628189"/>
                  <a:pt x="2193359" y="2622118"/>
                </a:cubicBezTo>
                <a:cubicBezTo>
                  <a:pt x="2194226" y="2610275"/>
                  <a:pt x="2195095" y="2598433"/>
                  <a:pt x="2195963" y="2586591"/>
                </a:cubicBezTo>
                <a:cubicBezTo>
                  <a:pt x="2197526" y="2566455"/>
                  <a:pt x="2199088" y="2546318"/>
                  <a:pt x="2200651" y="2526182"/>
                </a:cubicBezTo>
                <a:cubicBezTo>
                  <a:pt x="2201724" y="2513613"/>
                  <a:pt x="2202793" y="2501043"/>
                  <a:pt x="2203863" y="2488474"/>
                </a:cubicBezTo>
                <a:cubicBezTo>
                  <a:pt x="2203962" y="2487192"/>
                  <a:pt x="2203954" y="2486379"/>
                  <a:pt x="2203837" y="2486037"/>
                </a:cubicBezTo>
                <a:cubicBezTo>
                  <a:pt x="2203720" y="2485696"/>
                  <a:pt x="2203257" y="2485524"/>
                  <a:pt x="2202447" y="2485524"/>
                </a:cubicBezTo>
                <a:cubicBezTo>
                  <a:pt x="2196096" y="2485694"/>
                  <a:pt x="2189745" y="2485867"/>
                  <a:pt x="2183392" y="2486037"/>
                </a:cubicBezTo>
                <a:cubicBezTo>
                  <a:pt x="2180128" y="2486037"/>
                  <a:pt x="2176863" y="2486037"/>
                  <a:pt x="2173599" y="2486037"/>
                </a:cubicBezTo>
                <a:cubicBezTo>
                  <a:pt x="2174909" y="2471758"/>
                  <a:pt x="2176219" y="2457479"/>
                  <a:pt x="2177529" y="2443199"/>
                </a:cubicBezTo>
                <a:cubicBezTo>
                  <a:pt x="2178675" y="2430716"/>
                  <a:pt x="2179610" y="2423276"/>
                  <a:pt x="2180339" y="2420883"/>
                </a:cubicBezTo>
                <a:cubicBezTo>
                  <a:pt x="2181115" y="2418490"/>
                  <a:pt x="2181564" y="2416565"/>
                  <a:pt x="2181696" y="2415111"/>
                </a:cubicBezTo>
                <a:cubicBezTo>
                  <a:pt x="2181836" y="2413572"/>
                  <a:pt x="2181205" y="2412673"/>
                  <a:pt x="2179802" y="2412418"/>
                </a:cubicBezTo>
                <a:cubicBezTo>
                  <a:pt x="2175740" y="2411567"/>
                  <a:pt x="2170717" y="2410962"/>
                  <a:pt x="2164728" y="2410622"/>
                </a:cubicBezTo>
                <a:close/>
                <a:moveTo>
                  <a:pt x="2397997" y="2410366"/>
                </a:moveTo>
                <a:cubicBezTo>
                  <a:pt x="2397834" y="2415240"/>
                  <a:pt x="2397239" y="2421440"/>
                  <a:pt x="2396172" y="2428963"/>
                </a:cubicBezTo>
                <a:cubicBezTo>
                  <a:pt x="2391092" y="2461378"/>
                  <a:pt x="2382738" y="2489500"/>
                  <a:pt x="2370705" y="2513099"/>
                </a:cubicBezTo>
                <a:cubicBezTo>
                  <a:pt x="2372992" y="2519595"/>
                  <a:pt x="2374687" y="2527167"/>
                  <a:pt x="2375843" y="2535801"/>
                </a:cubicBezTo>
                <a:cubicBezTo>
                  <a:pt x="2376295" y="2538964"/>
                  <a:pt x="2376836" y="2540547"/>
                  <a:pt x="2377471" y="2540547"/>
                </a:cubicBezTo>
                <a:cubicBezTo>
                  <a:pt x="2377862" y="2540547"/>
                  <a:pt x="2378707" y="2539432"/>
                  <a:pt x="2380020" y="2537212"/>
                </a:cubicBezTo>
                <a:cubicBezTo>
                  <a:pt x="2383079" y="2531153"/>
                  <a:pt x="2386178" y="2523870"/>
                  <a:pt x="2389404" y="2515408"/>
                </a:cubicBezTo>
                <a:cubicBezTo>
                  <a:pt x="2389355" y="2530799"/>
                  <a:pt x="2389362" y="2542000"/>
                  <a:pt x="2389427" y="2549011"/>
                </a:cubicBezTo>
                <a:cubicBezTo>
                  <a:pt x="2389610" y="2568763"/>
                  <a:pt x="2389794" y="2588515"/>
                  <a:pt x="2389978" y="2608266"/>
                </a:cubicBezTo>
                <a:cubicBezTo>
                  <a:pt x="2390000" y="2621605"/>
                  <a:pt x="2390024" y="2634944"/>
                  <a:pt x="2390042" y="2648283"/>
                </a:cubicBezTo>
                <a:cubicBezTo>
                  <a:pt x="2390053" y="2649479"/>
                  <a:pt x="2390136" y="2650249"/>
                  <a:pt x="2390294" y="2650591"/>
                </a:cubicBezTo>
                <a:cubicBezTo>
                  <a:pt x="2390452" y="2650932"/>
                  <a:pt x="2390941" y="2651104"/>
                  <a:pt x="2391763" y="2651104"/>
                </a:cubicBezTo>
                <a:cubicBezTo>
                  <a:pt x="2396179" y="2651104"/>
                  <a:pt x="2400595" y="2651104"/>
                  <a:pt x="2405011" y="2651104"/>
                </a:cubicBezTo>
                <a:cubicBezTo>
                  <a:pt x="2405781" y="2651104"/>
                  <a:pt x="2406266" y="2650975"/>
                  <a:pt x="2406468" y="2650719"/>
                </a:cubicBezTo>
                <a:cubicBezTo>
                  <a:pt x="2406670" y="2650464"/>
                  <a:pt x="2406758" y="2649651"/>
                  <a:pt x="2406736" y="2648283"/>
                </a:cubicBezTo>
                <a:cubicBezTo>
                  <a:pt x="2406590" y="2642554"/>
                  <a:pt x="2406446" y="2636825"/>
                  <a:pt x="2406301" y="2631096"/>
                </a:cubicBezTo>
                <a:cubicBezTo>
                  <a:pt x="2409589" y="2635019"/>
                  <a:pt x="2412445" y="2639357"/>
                  <a:pt x="2414960" y="2644050"/>
                </a:cubicBezTo>
                <a:cubicBezTo>
                  <a:pt x="2416514" y="2647038"/>
                  <a:pt x="2417589" y="2648539"/>
                  <a:pt x="2418204" y="2648539"/>
                </a:cubicBezTo>
                <a:cubicBezTo>
                  <a:pt x="2418768" y="2648539"/>
                  <a:pt x="2419776" y="2646953"/>
                  <a:pt x="2421250" y="2643793"/>
                </a:cubicBezTo>
                <a:cubicBezTo>
                  <a:pt x="2427285" y="2630830"/>
                  <a:pt x="2431857" y="2615620"/>
                  <a:pt x="2435186" y="2598262"/>
                </a:cubicBezTo>
                <a:cubicBezTo>
                  <a:pt x="2446279" y="2629663"/>
                  <a:pt x="2469305" y="2645333"/>
                  <a:pt x="2503880" y="2645333"/>
                </a:cubicBezTo>
                <a:cubicBezTo>
                  <a:pt x="2506415" y="2645333"/>
                  <a:pt x="2508950" y="2645333"/>
                  <a:pt x="2511486" y="2645333"/>
                </a:cubicBezTo>
                <a:cubicBezTo>
                  <a:pt x="2513775" y="2645078"/>
                  <a:pt x="2515153" y="2644646"/>
                  <a:pt x="2515630" y="2644050"/>
                </a:cubicBezTo>
                <a:cubicBezTo>
                  <a:pt x="2516295" y="2643198"/>
                  <a:pt x="2516585" y="2640630"/>
                  <a:pt x="2516514" y="2636354"/>
                </a:cubicBezTo>
                <a:cubicBezTo>
                  <a:pt x="2516411" y="2628402"/>
                  <a:pt x="2516923" y="2622031"/>
                  <a:pt x="2518086" y="2617244"/>
                </a:cubicBezTo>
                <a:cubicBezTo>
                  <a:pt x="2511420" y="2618263"/>
                  <a:pt x="2504923" y="2618783"/>
                  <a:pt x="2498595" y="2618783"/>
                </a:cubicBezTo>
                <a:cubicBezTo>
                  <a:pt x="2488874" y="2618783"/>
                  <a:pt x="2480634" y="2617358"/>
                  <a:pt x="2473870" y="2614551"/>
                </a:cubicBezTo>
                <a:cubicBezTo>
                  <a:pt x="2473159" y="2599245"/>
                  <a:pt x="2472448" y="2583940"/>
                  <a:pt x="2471738" y="2568635"/>
                </a:cubicBezTo>
                <a:cubicBezTo>
                  <a:pt x="2477555" y="2568635"/>
                  <a:pt x="2483372" y="2568635"/>
                  <a:pt x="2489188" y="2568635"/>
                </a:cubicBezTo>
                <a:cubicBezTo>
                  <a:pt x="2494272" y="2568805"/>
                  <a:pt x="2499357" y="2568978"/>
                  <a:pt x="2504443" y="2569148"/>
                </a:cubicBezTo>
                <a:cubicBezTo>
                  <a:pt x="2505284" y="2569148"/>
                  <a:pt x="2505780" y="2568977"/>
                  <a:pt x="2505934" y="2568635"/>
                </a:cubicBezTo>
                <a:cubicBezTo>
                  <a:pt x="2506087" y="2568293"/>
                  <a:pt x="2506119" y="2567438"/>
                  <a:pt x="2506034" y="2566070"/>
                </a:cubicBezTo>
                <a:cubicBezTo>
                  <a:pt x="2505632" y="2559571"/>
                  <a:pt x="2505229" y="2553073"/>
                  <a:pt x="2504826" y="2546575"/>
                </a:cubicBezTo>
                <a:cubicBezTo>
                  <a:pt x="2504752" y="2545377"/>
                  <a:pt x="2504631" y="2544607"/>
                  <a:pt x="2504462" y="2544266"/>
                </a:cubicBezTo>
                <a:cubicBezTo>
                  <a:pt x="2504244" y="2543925"/>
                  <a:pt x="2503721" y="2543753"/>
                  <a:pt x="2502889" y="2543753"/>
                </a:cubicBezTo>
                <a:cubicBezTo>
                  <a:pt x="2497882" y="2543923"/>
                  <a:pt x="2492874" y="2544096"/>
                  <a:pt x="2487865" y="2544266"/>
                </a:cubicBezTo>
                <a:cubicBezTo>
                  <a:pt x="2482112" y="2544266"/>
                  <a:pt x="2476360" y="2544266"/>
                  <a:pt x="2470607" y="2544266"/>
                </a:cubicBezTo>
                <a:cubicBezTo>
                  <a:pt x="2470079" y="2532894"/>
                  <a:pt x="2469551" y="2521522"/>
                  <a:pt x="2469023" y="2510150"/>
                </a:cubicBezTo>
                <a:cubicBezTo>
                  <a:pt x="2471963" y="2510150"/>
                  <a:pt x="2474903" y="2510150"/>
                  <a:pt x="2477843" y="2510150"/>
                </a:cubicBezTo>
                <a:cubicBezTo>
                  <a:pt x="2484262" y="2510319"/>
                  <a:pt x="2490683" y="2510493"/>
                  <a:pt x="2497104" y="2510663"/>
                </a:cubicBezTo>
                <a:cubicBezTo>
                  <a:pt x="2497827" y="2510663"/>
                  <a:pt x="2498276" y="2510534"/>
                  <a:pt x="2498455" y="2510278"/>
                </a:cubicBezTo>
                <a:cubicBezTo>
                  <a:pt x="2498633" y="2510022"/>
                  <a:pt x="2498680" y="2509209"/>
                  <a:pt x="2498597" y="2507841"/>
                </a:cubicBezTo>
                <a:cubicBezTo>
                  <a:pt x="2498024" y="2499932"/>
                  <a:pt x="2497454" y="2492023"/>
                  <a:pt x="2496883" y="2484114"/>
                </a:cubicBezTo>
                <a:cubicBezTo>
                  <a:pt x="2496176" y="2472356"/>
                  <a:pt x="2495470" y="2460600"/>
                  <a:pt x="2494764" y="2448843"/>
                </a:cubicBezTo>
                <a:cubicBezTo>
                  <a:pt x="2494388" y="2441019"/>
                  <a:pt x="2494010" y="2433195"/>
                  <a:pt x="2493632" y="2425372"/>
                </a:cubicBezTo>
                <a:cubicBezTo>
                  <a:pt x="2493554" y="2424089"/>
                  <a:pt x="2493437" y="2423277"/>
                  <a:pt x="2493277" y="2422935"/>
                </a:cubicBezTo>
                <a:cubicBezTo>
                  <a:pt x="2493117" y="2422593"/>
                  <a:pt x="2492645" y="2422422"/>
                  <a:pt x="2491859" y="2422422"/>
                </a:cubicBezTo>
                <a:cubicBezTo>
                  <a:pt x="2485720" y="2422592"/>
                  <a:pt x="2479579" y="2422765"/>
                  <a:pt x="2473438" y="2422935"/>
                </a:cubicBezTo>
                <a:cubicBezTo>
                  <a:pt x="2462570" y="2422935"/>
                  <a:pt x="2451702" y="2422935"/>
                  <a:pt x="2440835" y="2422935"/>
                </a:cubicBezTo>
                <a:cubicBezTo>
                  <a:pt x="2434656" y="2422765"/>
                  <a:pt x="2428478" y="2422592"/>
                  <a:pt x="2422300" y="2422422"/>
                </a:cubicBezTo>
                <a:cubicBezTo>
                  <a:pt x="2421653" y="2422422"/>
                  <a:pt x="2421241" y="2422550"/>
                  <a:pt x="2421062" y="2422807"/>
                </a:cubicBezTo>
                <a:cubicBezTo>
                  <a:pt x="2420883" y="2423063"/>
                  <a:pt x="2420812" y="2423918"/>
                  <a:pt x="2420849" y="2425372"/>
                </a:cubicBezTo>
                <a:cubicBezTo>
                  <a:pt x="2421138" y="2433195"/>
                  <a:pt x="2421426" y="2441019"/>
                  <a:pt x="2421717" y="2448843"/>
                </a:cubicBezTo>
                <a:cubicBezTo>
                  <a:pt x="2422013" y="2460600"/>
                  <a:pt x="2422309" y="2472356"/>
                  <a:pt x="2422605" y="2484114"/>
                </a:cubicBezTo>
                <a:cubicBezTo>
                  <a:pt x="2422708" y="2492023"/>
                  <a:pt x="2422812" y="2499932"/>
                  <a:pt x="2422914" y="2507841"/>
                </a:cubicBezTo>
                <a:cubicBezTo>
                  <a:pt x="2422944" y="2509038"/>
                  <a:pt x="2423034" y="2509808"/>
                  <a:pt x="2423188" y="2510150"/>
                </a:cubicBezTo>
                <a:cubicBezTo>
                  <a:pt x="2423342" y="2510491"/>
                  <a:pt x="2423804" y="2510663"/>
                  <a:pt x="2424575" y="2510663"/>
                </a:cubicBezTo>
                <a:cubicBezTo>
                  <a:pt x="2431006" y="2510493"/>
                  <a:pt x="2437436" y="2510319"/>
                  <a:pt x="2443865" y="2510150"/>
                </a:cubicBezTo>
                <a:cubicBezTo>
                  <a:pt x="2447262" y="2510150"/>
                  <a:pt x="2450660" y="2510150"/>
                  <a:pt x="2454058" y="2510150"/>
                </a:cubicBezTo>
                <a:cubicBezTo>
                  <a:pt x="2455290" y="2541359"/>
                  <a:pt x="2456522" y="2572568"/>
                  <a:pt x="2457754" y="2603777"/>
                </a:cubicBezTo>
                <a:cubicBezTo>
                  <a:pt x="2450408" y="2596462"/>
                  <a:pt x="2444226" y="2585137"/>
                  <a:pt x="2439106" y="2569918"/>
                </a:cubicBezTo>
                <a:cubicBezTo>
                  <a:pt x="2439583" y="2564531"/>
                  <a:pt x="2440114" y="2556749"/>
                  <a:pt x="2440719" y="2546575"/>
                </a:cubicBezTo>
                <a:cubicBezTo>
                  <a:pt x="2441054" y="2543240"/>
                  <a:pt x="2441472" y="2540546"/>
                  <a:pt x="2441993" y="2538494"/>
                </a:cubicBezTo>
                <a:cubicBezTo>
                  <a:pt x="2442511" y="2536358"/>
                  <a:pt x="2442749" y="2534861"/>
                  <a:pt x="2442720" y="2534006"/>
                </a:cubicBezTo>
                <a:cubicBezTo>
                  <a:pt x="2442674" y="2532637"/>
                  <a:pt x="2441591" y="2531521"/>
                  <a:pt x="2439469" y="2530671"/>
                </a:cubicBezTo>
                <a:cubicBezTo>
                  <a:pt x="2436406" y="2529311"/>
                  <a:pt x="2431853" y="2528056"/>
                  <a:pt x="2425797" y="2526951"/>
                </a:cubicBezTo>
                <a:cubicBezTo>
                  <a:pt x="2425852" y="2529089"/>
                  <a:pt x="2425894" y="2530671"/>
                  <a:pt x="2425920" y="2531697"/>
                </a:cubicBezTo>
                <a:cubicBezTo>
                  <a:pt x="2426048" y="2536570"/>
                  <a:pt x="2426008" y="2541444"/>
                  <a:pt x="2425788" y="2546318"/>
                </a:cubicBezTo>
                <a:cubicBezTo>
                  <a:pt x="2424495" y="2580179"/>
                  <a:pt x="2418182" y="2608185"/>
                  <a:pt x="2406284" y="2630070"/>
                </a:cubicBezTo>
                <a:cubicBezTo>
                  <a:pt x="2405407" y="2576544"/>
                  <a:pt x="2404530" y="2523018"/>
                  <a:pt x="2403654" y="2469492"/>
                </a:cubicBezTo>
                <a:cubicBezTo>
                  <a:pt x="2406149" y="2459324"/>
                  <a:pt x="2408368" y="2448629"/>
                  <a:pt x="2410393" y="2437428"/>
                </a:cubicBezTo>
                <a:cubicBezTo>
                  <a:pt x="2411401" y="2431615"/>
                  <a:pt x="2412314" y="2428106"/>
                  <a:pt x="2413172" y="2426911"/>
                </a:cubicBezTo>
                <a:cubicBezTo>
                  <a:pt x="2414122" y="2425631"/>
                  <a:pt x="2414569" y="2424046"/>
                  <a:pt x="2414528" y="2422165"/>
                </a:cubicBezTo>
                <a:cubicBezTo>
                  <a:pt x="2414492" y="2420541"/>
                  <a:pt x="2413703" y="2419212"/>
                  <a:pt x="2412156" y="2418189"/>
                </a:cubicBezTo>
                <a:cubicBezTo>
                  <a:pt x="2409344" y="2416231"/>
                  <a:pt x="2404630" y="2413606"/>
                  <a:pt x="2397997" y="2410366"/>
                </a:cubicBezTo>
                <a:close/>
                <a:moveTo>
                  <a:pt x="3016943" y="2409340"/>
                </a:moveTo>
                <a:cubicBezTo>
                  <a:pt x="3018166" y="2414385"/>
                  <a:pt x="3019126" y="2420240"/>
                  <a:pt x="3019777" y="2426911"/>
                </a:cubicBezTo>
                <a:cubicBezTo>
                  <a:pt x="3020721" y="2435547"/>
                  <a:pt x="3021289" y="2443840"/>
                  <a:pt x="3021407" y="2451793"/>
                </a:cubicBezTo>
                <a:cubicBezTo>
                  <a:pt x="3016624" y="2451793"/>
                  <a:pt x="3012750" y="2451620"/>
                  <a:pt x="3009785" y="2451280"/>
                </a:cubicBezTo>
                <a:cubicBezTo>
                  <a:pt x="3012322" y="2458034"/>
                  <a:pt x="3015350" y="2465648"/>
                  <a:pt x="3018899" y="2474110"/>
                </a:cubicBezTo>
                <a:cubicBezTo>
                  <a:pt x="3019898" y="2476589"/>
                  <a:pt x="3020966" y="2477829"/>
                  <a:pt x="3022106" y="2477829"/>
                </a:cubicBezTo>
                <a:cubicBezTo>
                  <a:pt x="3022960" y="2477829"/>
                  <a:pt x="3023656" y="2477399"/>
                  <a:pt x="3024202" y="2476546"/>
                </a:cubicBezTo>
                <a:cubicBezTo>
                  <a:pt x="3024674" y="2475608"/>
                  <a:pt x="3026246" y="2474876"/>
                  <a:pt x="3028931" y="2474366"/>
                </a:cubicBezTo>
                <a:cubicBezTo>
                  <a:pt x="3044744" y="2472243"/>
                  <a:pt x="3058840" y="2469435"/>
                  <a:pt x="3071230" y="2466029"/>
                </a:cubicBezTo>
                <a:cubicBezTo>
                  <a:pt x="3073042" y="2468763"/>
                  <a:pt x="3075571" y="2472705"/>
                  <a:pt x="3078860" y="2477829"/>
                </a:cubicBezTo>
                <a:cubicBezTo>
                  <a:pt x="3079851" y="2479367"/>
                  <a:pt x="3080535" y="2480137"/>
                  <a:pt x="3080915" y="2480137"/>
                </a:cubicBezTo>
                <a:cubicBezTo>
                  <a:pt x="3081200" y="2480137"/>
                  <a:pt x="3081648" y="2479708"/>
                  <a:pt x="3082266" y="2478855"/>
                </a:cubicBezTo>
                <a:cubicBezTo>
                  <a:pt x="3083870" y="2476255"/>
                  <a:pt x="3085433" y="2473634"/>
                  <a:pt x="3087020" y="2471031"/>
                </a:cubicBezTo>
                <a:cubicBezTo>
                  <a:pt x="3087717" y="2470008"/>
                  <a:pt x="3087898" y="2469022"/>
                  <a:pt x="3087578" y="2468081"/>
                </a:cubicBezTo>
                <a:cubicBezTo>
                  <a:pt x="3087374" y="2467483"/>
                  <a:pt x="3086896" y="2466627"/>
                  <a:pt x="3086139" y="2465516"/>
                </a:cubicBezTo>
                <a:cubicBezTo>
                  <a:pt x="3075989" y="2450155"/>
                  <a:pt x="3065217" y="2436020"/>
                  <a:pt x="3053712" y="2423191"/>
                </a:cubicBezTo>
                <a:cubicBezTo>
                  <a:pt x="3052816" y="2422167"/>
                  <a:pt x="3052209" y="2421652"/>
                  <a:pt x="3051886" y="2421652"/>
                </a:cubicBezTo>
                <a:cubicBezTo>
                  <a:pt x="3051562" y="2421652"/>
                  <a:pt x="3051216" y="2421996"/>
                  <a:pt x="3050838" y="2422678"/>
                </a:cubicBezTo>
                <a:cubicBezTo>
                  <a:pt x="3049496" y="2424940"/>
                  <a:pt x="3048172" y="2427216"/>
                  <a:pt x="3046818" y="2429476"/>
                </a:cubicBezTo>
                <a:cubicBezTo>
                  <a:pt x="3046333" y="2430415"/>
                  <a:pt x="3046220" y="2431271"/>
                  <a:pt x="3046472" y="2432041"/>
                </a:cubicBezTo>
                <a:cubicBezTo>
                  <a:pt x="3046667" y="2432640"/>
                  <a:pt x="3047112" y="2433368"/>
                  <a:pt x="3047811" y="2434221"/>
                </a:cubicBezTo>
                <a:cubicBezTo>
                  <a:pt x="3051476" y="2438578"/>
                  <a:pt x="3054798" y="2442778"/>
                  <a:pt x="3057810" y="2446791"/>
                </a:cubicBezTo>
                <a:cubicBezTo>
                  <a:pt x="3049270" y="2448577"/>
                  <a:pt x="3041618" y="2449830"/>
                  <a:pt x="3034855" y="2450510"/>
                </a:cubicBezTo>
                <a:cubicBezTo>
                  <a:pt x="3034846" y="2449740"/>
                  <a:pt x="3034796" y="2447175"/>
                  <a:pt x="3034720" y="2442815"/>
                </a:cubicBezTo>
                <a:cubicBezTo>
                  <a:pt x="3034654" y="2439223"/>
                  <a:pt x="3034580" y="2436188"/>
                  <a:pt x="3034534" y="2433708"/>
                </a:cubicBezTo>
                <a:cubicBezTo>
                  <a:pt x="3034391" y="2429176"/>
                  <a:pt x="3034515" y="2425926"/>
                  <a:pt x="3034952" y="2423961"/>
                </a:cubicBezTo>
                <a:cubicBezTo>
                  <a:pt x="3035375" y="2422680"/>
                  <a:pt x="3035332" y="2421267"/>
                  <a:pt x="3034835" y="2419728"/>
                </a:cubicBezTo>
                <a:cubicBezTo>
                  <a:pt x="3034284" y="2418018"/>
                  <a:pt x="3033083" y="2416647"/>
                  <a:pt x="3031230" y="2415624"/>
                </a:cubicBezTo>
                <a:cubicBezTo>
                  <a:pt x="3026533" y="2413070"/>
                  <a:pt x="3021779" y="2410958"/>
                  <a:pt x="3016943" y="2409340"/>
                </a:cubicBezTo>
                <a:close/>
                <a:moveTo>
                  <a:pt x="2047070" y="2266718"/>
                </a:moveTo>
                <a:cubicBezTo>
                  <a:pt x="2051045" y="2266718"/>
                  <a:pt x="2054655" y="2267879"/>
                  <a:pt x="2057921" y="2270181"/>
                </a:cubicBezTo>
                <a:cubicBezTo>
                  <a:pt x="2057784" y="2271549"/>
                  <a:pt x="2057542" y="2273302"/>
                  <a:pt x="2057195" y="2275439"/>
                </a:cubicBezTo>
                <a:cubicBezTo>
                  <a:pt x="2056473" y="2279885"/>
                  <a:pt x="2054998" y="2283695"/>
                  <a:pt x="2052748" y="2286854"/>
                </a:cubicBezTo>
                <a:cubicBezTo>
                  <a:pt x="2050052" y="2290615"/>
                  <a:pt x="2046971" y="2292497"/>
                  <a:pt x="2043505" y="2292497"/>
                </a:cubicBezTo>
                <a:cubicBezTo>
                  <a:pt x="2036313" y="2292497"/>
                  <a:pt x="2033482" y="2288094"/>
                  <a:pt x="2035011" y="2279287"/>
                </a:cubicBezTo>
                <a:cubicBezTo>
                  <a:pt x="2036467" y="2270907"/>
                  <a:pt x="2040486" y="2266718"/>
                  <a:pt x="2047070" y="2266718"/>
                </a:cubicBezTo>
                <a:close/>
                <a:moveTo>
                  <a:pt x="2557191" y="2236064"/>
                </a:moveTo>
                <a:cubicBezTo>
                  <a:pt x="2563584" y="2236064"/>
                  <a:pt x="2569978" y="2236064"/>
                  <a:pt x="2576372" y="2236064"/>
                </a:cubicBezTo>
                <a:cubicBezTo>
                  <a:pt x="2577220" y="2243760"/>
                  <a:pt x="2578069" y="2251455"/>
                  <a:pt x="2578918" y="2259151"/>
                </a:cubicBezTo>
                <a:cubicBezTo>
                  <a:pt x="2572446" y="2259151"/>
                  <a:pt x="2565974" y="2259151"/>
                  <a:pt x="2559501" y="2259151"/>
                </a:cubicBezTo>
                <a:cubicBezTo>
                  <a:pt x="2558731" y="2251455"/>
                  <a:pt x="2557961" y="2243760"/>
                  <a:pt x="2557191" y="2236064"/>
                </a:cubicBezTo>
                <a:close/>
                <a:moveTo>
                  <a:pt x="2552878" y="2192970"/>
                </a:moveTo>
                <a:cubicBezTo>
                  <a:pt x="2559125" y="2192970"/>
                  <a:pt x="2565372" y="2192970"/>
                  <a:pt x="2571619" y="2192970"/>
                </a:cubicBezTo>
                <a:cubicBezTo>
                  <a:pt x="2572430" y="2200323"/>
                  <a:pt x="2573241" y="2207677"/>
                  <a:pt x="2574052" y="2215030"/>
                </a:cubicBezTo>
                <a:cubicBezTo>
                  <a:pt x="2567730" y="2215030"/>
                  <a:pt x="2561408" y="2215030"/>
                  <a:pt x="2555086" y="2215030"/>
                </a:cubicBezTo>
                <a:cubicBezTo>
                  <a:pt x="2554350" y="2207677"/>
                  <a:pt x="2553614" y="2200323"/>
                  <a:pt x="2552878" y="2192970"/>
                </a:cubicBezTo>
                <a:close/>
                <a:moveTo>
                  <a:pt x="2501501" y="2189251"/>
                </a:moveTo>
                <a:cubicBezTo>
                  <a:pt x="2500845" y="2189251"/>
                  <a:pt x="2500444" y="2189379"/>
                  <a:pt x="2500298" y="2189635"/>
                </a:cubicBezTo>
                <a:cubicBezTo>
                  <a:pt x="2500112" y="2189892"/>
                  <a:pt x="2500067" y="2190704"/>
                  <a:pt x="2500165" y="2192072"/>
                </a:cubicBezTo>
                <a:cubicBezTo>
                  <a:pt x="2500641" y="2198742"/>
                  <a:pt x="2501118" y="2205411"/>
                  <a:pt x="2501594" y="2212080"/>
                </a:cubicBezTo>
                <a:cubicBezTo>
                  <a:pt x="2501692" y="2213448"/>
                  <a:pt x="2501836" y="2214304"/>
                  <a:pt x="2502026" y="2214645"/>
                </a:cubicBezTo>
                <a:cubicBezTo>
                  <a:pt x="2502182" y="2215073"/>
                  <a:pt x="2502634" y="2215287"/>
                  <a:pt x="2503383" y="2215287"/>
                </a:cubicBezTo>
                <a:cubicBezTo>
                  <a:pt x="2506487" y="2215073"/>
                  <a:pt x="2509590" y="2214859"/>
                  <a:pt x="2512693" y="2214645"/>
                </a:cubicBezTo>
                <a:cubicBezTo>
                  <a:pt x="2514814" y="2214645"/>
                  <a:pt x="2516934" y="2214645"/>
                  <a:pt x="2519056" y="2214645"/>
                </a:cubicBezTo>
                <a:cubicBezTo>
                  <a:pt x="2520626" y="2234098"/>
                  <a:pt x="2522196" y="2253550"/>
                  <a:pt x="2523766" y="2273002"/>
                </a:cubicBezTo>
                <a:cubicBezTo>
                  <a:pt x="2520590" y="2279501"/>
                  <a:pt x="2517333" y="2285112"/>
                  <a:pt x="2513960" y="2289804"/>
                </a:cubicBezTo>
                <a:cubicBezTo>
                  <a:pt x="2512026" y="2292367"/>
                  <a:pt x="2509570" y="2295114"/>
                  <a:pt x="2506558" y="2298012"/>
                </a:cubicBezTo>
                <a:cubicBezTo>
                  <a:pt x="2509576" y="2309215"/>
                  <a:pt x="2512006" y="2317425"/>
                  <a:pt x="2513846" y="2322638"/>
                </a:cubicBezTo>
                <a:cubicBezTo>
                  <a:pt x="2514534" y="2324775"/>
                  <a:pt x="2515250" y="2325844"/>
                  <a:pt x="2516000" y="2325844"/>
                </a:cubicBezTo>
                <a:cubicBezTo>
                  <a:pt x="2516749" y="2325844"/>
                  <a:pt x="2517347" y="2325031"/>
                  <a:pt x="2517798" y="2323408"/>
                </a:cubicBezTo>
                <a:cubicBezTo>
                  <a:pt x="2518218" y="2321954"/>
                  <a:pt x="2518985" y="2320242"/>
                  <a:pt x="2520111" y="2318277"/>
                </a:cubicBezTo>
                <a:cubicBezTo>
                  <a:pt x="2524558" y="2310941"/>
                  <a:pt x="2528514" y="2303187"/>
                  <a:pt x="2532054" y="2295063"/>
                </a:cubicBezTo>
                <a:cubicBezTo>
                  <a:pt x="2536444" y="2306352"/>
                  <a:pt x="2541513" y="2314189"/>
                  <a:pt x="2547266" y="2318534"/>
                </a:cubicBezTo>
                <a:cubicBezTo>
                  <a:pt x="2553786" y="2323403"/>
                  <a:pt x="2564590" y="2325844"/>
                  <a:pt x="2579662" y="2325844"/>
                </a:cubicBezTo>
                <a:cubicBezTo>
                  <a:pt x="2596542" y="2325844"/>
                  <a:pt x="2612220" y="2325027"/>
                  <a:pt x="2626677" y="2323408"/>
                </a:cubicBezTo>
                <a:cubicBezTo>
                  <a:pt x="2628724" y="2323237"/>
                  <a:pt x="2629920" y="2322808"/>
                  <a:pt x="2630270" y="2322125"/>
                </a:cubicBezTo>
                <a:cubicBezTo>
                  <a:pt x="2630665" y="2321442"/>
                  <a:pt x="2630744" y="2318918"/>
                  <a:pt x="2630514" y="2314558"/>
                </a:cubicBezTo>
                <a:cubicBezTo>
                  <a:pt x="2630058" y="2306862"/>
                  <a:pt x="2630368" y="2300278"/>
                  <a:pt x="2631456" y="2294806"/>
                </a:cubicBezTo>
                <a:cubicBezTo>
                  <a:pt x="2612829" y="2298477"/>
                  <a:pt x="2593921" y="2300321"/>
                  <a:pt x="2574780" y="2300321"/>
                </a:cubicBezTo>
                <a:cubicBezTo>
                  <a:pt x="2562512" y="2300321"/>
                  <a:pt x="2554113" y="2298650"/>
                  <a:pt x="2549584" y="2295319"/>
                </a:cubicBezTo>
                <a:cubicBezTo>
                  <a:pt x="2544634" y="2291569"/>
                  <a:pt x="2540302" y="2284206"/>
                  <a:pt x="2536591" y="2273259"/>
                </a:cubicBezTo>
                <a:cubicBezTo>
                  <a:pt x="2534954" y="2254534"/>
                  <a:pt x="2533318" y="2235808"/>
                  <a:pt x="2531682" y="2217082"/>
                </a:cubicBezTo>
                <a:cubicBezTo>
                  <a:pt x="2531036" y="2208746"/>
                  <a:pt x="2530390" y="2200409"/>
                  <a:pt x="2529742" y="2192072"/>
                </a:cubicBezTo>
                <a:cubicBezTo>
                  <a:pt x="2529637" y="2190875"/>
                  <a:pt x="2529508" y="2190106"/>
                  <a:pt x="2529356" y="2189764"/>
                </a:cubicBezTo>
                <a:cubicBezTo>
                  <a:pt x="2529202" y="2189422"/>
                  <a:pt x="2528778" y="2189251"/>
                  <a:pt x="2528080" y="2189251"/>
                </a:cubicBezTo>
                <a:cubicBezTo>
                  <a:pt x="2524957" y="2189421"/>
                  <a:pt x="2521833" y="2189593"/>
                  <a:pt x="2518708" y="2189764"/>
                </a:cubicBezTo>
                <a:cubicBezTo>
                  <a:pt x="2516062" y="2189764"/>
                  <a:pt x="2513416" y="2189764"/>
                  <a:pt x="2510770" y="2189764"/>
                </a:cubicBezTo>
                <a:cubicBezTo>
                  <a:pt x="2507680" y="2189593"/>
                  <a:pt x="2504590" y="2189421"/>
                  <a:pt x="2501501" y="2189251"/>
                </a:cubicBezTo>
                <a:close/>
                <a:moveTo>
                  <a:pt x="2292503" y="2170268"/>
                </a:moveTo>
                <a:cubicBezTo>
                  <a:pt x="2291894" y="2170268"/>
                  <a:pt x="2291524" y="2170397"/>
                  <a:pt x="2291391" y="2170653"/>
                </a:cubicBezTo>
                <a:cubicBezTo>
                  <a:pt x="2291177" y="2170910"/>
                  <a:pt x="2291040" y="2171722"/>
                  <a:pt x="2290982" y="2173090"/>
                </a:cubicBezTo>
                <a:cubicBezTo>
                  <a:pt x="2290682" y="2180059"/>
                  <a:pt x="2290383" y="2187028"/>
                  <a:pt x="2290084" y="2193996"/>
                </a:cubicBezTo>
                <a:cubicBezTo>
                  <a:pt x="2290032" y="2195193"/>
                  <a:pt x="2290060" y="2195963"/>
                  <a:pt x="2290170" y="2196305"/>
                </a:cubicBezTo>
                <a:cubicBezTo>
                  <a:pt x="2290320" y="2196647"/>
                  <a:pt x="2290724" y="2196818"/>
                  <a:pt x="2291383" y="2196818"/>
                </a:cubicBezTo>
                <a:cubicBezTo>
                  <a:pt x="2297074" y="2196647"/>
                  <a:pt x="2302763" y="2196475"/>
                  <a:pt x="2308451" y="2196305"/>
                </a:cubicBezTo>
                <a:cubicBezTo>
                  <a:pt x="2315162" y="2196305"/>
                  <a:pt x="2321874" y="2196305"/>
                  <a:pt x="2328585" y="2196305"/>
                </a:cubicBezTo>
                <a:cubicBezTo>
                  <a:pt x="2327880" y="2228369"/>
                  <a:pt x="2327176" y="2260433"/>
                  <a:pt x="2326471" y="2292497"/>
                </a:cubicBezTo>
                <a:cubicBezTo>
                  <a:pt x="2326405" y="2295490"/>
                  <a:pt x="2326014" y="2297586"/>
                  <a:pt x="2325290" y="2298782"/>
                </a:cubicBezTo>
                <a:cubicBezTo>
                  <a:pt x="2324430" y="2300149"/>
                  <a:pt x="2322806" y="2300834"/>
                  <a:pt x="2320414" y="2300834"/>
                </a:cubicBezTo>
                <a:cubicBezTo>
                  <a:pt x="2315584" y="2300834"/>
                  <a:pt x="2310786" y="2300490"/>
                  <a:pt x="2306022" y="2299808"/>
                </a:cubicBezTo>
                <a:cubicBezTo>
                  <a:pt x="2307402" y="2304340"/>
                  <a:pt x="2308512" y="2311096"/>
                  <a:pt x="2309386" y="2320073"/>
                </a:cubicBezTo>
                <a:cubicBezTo>
                  <a:pt x="2309708" y="2324006"/>
                  <a:pt x="2310054" y="2326315"/>
                  <a:pt x="2310432" y="2326999"/>
                </a:cubicBezTo>
                <a:cubicBezTo>
                  <a:pt x="2310808" y="2327768"/>
                  <a:pt x="2312141" y="2328153"/>
                  <a:pt x="2314436" y="2328153"/>
                </a:cubicBezTo>
                <a:cubicBezTo>
                  <a:pt x="2320882" y="2327983"/>
                  <a:pt x="2325522" y="2327595"/>
                  <a:pt x="2328358" y="2326999"/>
                </a:cubicBezTo>
                <a:cubicBezTo>
                  <a:pt x="2331859" y="2326147"/>
                  <a:pt x="2334376" y="2324432"/>
                  <a:pt x="2335920" y="2321868"/>
                </a:cubicBezTo>
                <a:cubicBezTo>
                  <a:pt x="2339222" y="2316833"/>
                  <a:pt x="2340869" y="2308059"/>
                  <a:pt x="2340919" y="2295576"/>
                </a:cubicBezTo>
                <a:cubicBezTo>
                  <a:pt x="2341028" y="2279030"/>
                  <a:pt x="2341142" y="2262485"/>
                  <a:pt x="2341258" y="2245940"/>
                </a:cubicBezTo>
                <a:cubicBezTo>
                  <a:pt x="2341501" y="2229395"/>
                  <a:pt x="2341744" y="2212850"/>
                  <a:pt x="2341988" y="2196305"/>
                </a:cubicBezTo>
                <a:cubicBezTo>
                  <a:pt x="2342872" y="2196305"/>
                  <a:pt x="2343758" y="2196305"/>
                  <a:pt x="2344643" y="2196305"/>
                </a:cubicBezTo>
                <a:cubicBezTo>
                  <a:pt x="2350241" y="2196475"/>
                  <a:pt x="2355840" y="2196647"/>
                  <a:pt x="2361440" y="2196818"/>
                </a:cubicBezTo>
                <a:cubicBezTo>
                  <a:pt x="2362058" y="2196818"/>
                  <a:pt x="2362450" y="2196689"/>
                  <a:pt x="2362615" y="2196433"/>
                </a:cubicBezTo>
                <a:cubicBezTo>
                  <a:pt x="2362781" y="2196177"/>
                  <a:pt x="2362866" y="2195364"/>
                  <a:pt x="2362870" y="2193996"/>
                </a:cubicBezTo>
                <a:cubicBezTo>
                  <a:pt x="2362894" y="2187028"/>
                  <a:pt x="2362917" y="2180059"/>
                  <a:pt x="2362940" y="2173090"/>
                </a:cubicBezTo>
                <a:cubicBezTo>
                  <a:pt x="2362945" y="2171893"/>
                  <a:pt x="2362886" y="2171123"/>
                  <a:pt x="2362766" y="2170782"/>
                </a:cubicBezTo>
                <a:cubicBezTo>
                  <a:pt x="2362645" y="2170440"/>
                  <a:pt x="2362240" y="2170268"/>
                  <a:pt x="2361550" y="2170268"/>
                </a:cubicBezTo>
                <a:cubicBezTo>
                  <a:pt x="2356028" y="2170439"/>
                  <a:pt x="2350505" y="2170611"/>
                  <a:pt x="2344982" y="2170782"/>
                </a:cubicBezTo>
                <a:cubicBezTo>
                  <a:pt x="2333085" y="2170782"/>
                  <a:pt x="2321188" y="2170782"/>
                  <a:pt x="2309291" y="2170782"/>
                </a:cubicBezTo>
                <a:cubicBezTo>
                  <a:pt x="2303694" y="2170611"/>
                  <a:pt x="2298098" y="2170439"/>
                  <a:pt x="2292503" y="2170268"/>
                </a:cubicBezTo>
                <a:close/>
                <a:moveTo>
                  <a:pt x="2200430" y="2163856"/>
                </a:moveTo>
                <a:cubicBezTo>
                  <a:pt x="2204779" y="2163856"/>
                  <a:pt x="2209127" y="2163856"/>
                  <a:pt x="2213475" y="2163856"/>
                </a:cubicBezTo>
                <a:cubicBezTo>
                  <a:pt x="2209884" y="2205582"/>
                  <a:pt x="2206294" y="2247308"/>
                  <a:pt x="2202703" y="2289034"/>
                </a:cubicBezTo>
                <a:cubicBezTo>
                  <a:pt x="2198054" y="2289034"/>
                  <a:pt x="2193405" y="2289034"/>
                  <a:pt x="2188755" y="2289034"/>
                </a:cubicBezTo>
                <a:cubicBezTo>
                  <a:pt x="2192647" y="2247308"/>
                  <a:pt x="2196539" y="2205582"/>
                  <a:pt x="2200430" y="2163856"/>
                </a:cubicBezTo>
                <a:close/>
                <a:moveTo>
                  <a:pt x="2174827" y="2163856"/>
                </a:moveTo>
                <a:cubicBezTo>
                  <a:pt x="2179134" y="2163856"/>
                  <a:pt x="2183442" y="2163856"/>
                  <a:pt x="2187750" y="2163856"/>
                </a:cubicBezTo>
                <a:cubicBezTo>
                  <a:pt x="2183566" y="2205582"/>
                  <a:pt x="2179381" y="2247308"/>
                  <a:pt x="2175197" y="2289034"/>
                </a:cubicBezTo>
                <a:cubicBezTo>
                  <a:pt x="2170591" y="2289034"/>
                  <a:pt x="2165985" y="2289034"/>
                  <a:pt x="2161379" y="2289034"/>
                </a:cubicBezTo>
                <a:cubicBezTo>
                  <a:pt x="2165862" y="2247308"/>
                  <a:pt x="2170344" y="2205582"/>
                  <a:pt x="2174827" y="2163856"/>
                </a:cubicBezTo>
                <a:close/>
                <a:moveTo>
                  <a:pt x="2149466" y="2163856"/>
                </a:moveTo>
                <a:cubicBezTo>
                  <a:pt x="2153652" y="2163856"/>
                  <a:pt x="2157838" y="2163856"/>
                  <a:pt x="2162025" y="2163856"/>
                </a:cubicBezTo>
                <a:cubicBezTo>
                  <a:pt x="2157247" y="2205582"/>
                  <a:pt x="2152469" y="2247308"/>
                  <a:pt x="2147690" y="2289034"/>
                </a:cubicBezTo>
                <a:cubicBezTo>
                  <a:pt x="2143214" y="2289034"/>
                  <a:pt x="2138738" y="2289034"/>
                  <a:pt x="2134262" y="2289034"/>
                </a:cubicBezTo>
                <a:cubicBezTo>
                  <a:pt x="2139330" y="2247308"/>
                  <a:pt x="2144398" y="2205582"/>
                  <a:pt x="2149466" y="2163856"/>
                </a:cubicBezTo>
                <a:close/>
                <a:moveTo>
                  <a:pt x="1707176" y="2152954"/>
                </a:moveTo>
                <a:cubicBezTo>
                  <a:pt x="1706653" y="2152954"/>
                  <a:pt x="1705881" y="2153467"/>
                  <a:pt x="1704858" y="2154493"/>
                </a:cubicBezTo>
                <a:cubicBezTo>
                  <a:pt x="1703795" y="2155519"/>
                  <a:pt x="1701884" y="2157317"/>
                  <a:pt x="1699116" y="2159880"/>
                </a:cubicBezTo>
                <a:cubicBezTo>
                  <a:pt x="1694946" y="2163814"/>
                  <a:pt x="1691801" y="2166765"/>
                  <a:pt x="1689684" y="2168729"/>
                </a:cubicBezTo>
                <a:cubicBezTo>
                  <a:pt x="1691576" y="2194905"/>
                  <a:pt x="1689529" y="2228937"/>
                  <a:pt x="1683828" y="2270950"/>
                </a:cubicBezTo>
                <a:cubicBezTo>
                  <a:pt x="1683407" y="2273088"/>
                  <a:pt x="1683582" y="2274157"/>
                  <a:pt x="1684355" y="2274157"/>
                </a:cubicBezTo>
                <a:cubicBezTo>
                  <a:pt x="1684741" y="2274157"/>
                  <a:pt x="1685362" y="2273857"/>
                  <a:pt x="1686219" y="2273259"/>
                </a:cubicBezTo>
                <a:cubicBezTo>
                  <a:pt x="1692048" y="2268824"/>
                  <a:pt x="1697302" y="2264195"/>
                  <a:pt x="1702012" y="2259407"/>
                </a:cubicBezTo>
                <a:cubicBezTo>
                  <a:pt x="1703314" y="2258126"/>
                  <a:pt x="1704232" y="2256714"/>
                  <a:pt x="1704770" y="2255175"/>
                </a:cubicBezTo>
                <a:cubicBezTo>
                  <a:pt x="1705219" y="2253892"/>
                  <a:pt x="1705484" y="2252653"/>
                  <a:pt x="1705562" y="2251455"/>
                </a:cubicBezTo>
                <a:cubicBezTo>
                  <a:pt x="1710177" y="2214323"/>
                  <a:pt x="1711081" y="2182215"/>
                  <a:pt x="1708292" y="2155006"/>
                </a:cubicBezTo>
                <a:cubicBezTo>
                  <a:pt x="1708109" y="2153638"/>
                  <a:pt x="1707739" y="2152954"/>
                  <a:pt x="1707176" y="2152954"/>
                </a:cubicBezTo>
                <a:close/>
                <a:moveTo>
                  <a:pt x="1665444" y="2151415"/>
                </a:moveTo>
                <a:cubicBezTo>
                  <a:pt x="1661121" y="2161419"/>
                  <a:pt x="1654174" y="2174389"/>
                  <a:pt x="1644489" y="2190277"/>
                </a:cubicBezTo>
                <a:cubicBezTo>
                  <a:pt x="1626059" y="2220673"/>
                  <a:pt x="1606298" y="2246799"/>
                  <a:pt x="1585086" y="2268513"/>
                </a:cubicBezTo>
                <a:cubicBezTo>
                  <a:pt x="1588704" y="2271502"/>
                  <a:pt x="1591001" y="2275314"/>
                  <a:pt x="1592028" y="2279928"/>
                </a:cubicBezTo>
                <a:cubicBezTo>
                  <a:pt x="1592374" y="2281638"/>
                  <a:pt x="1593040" y="2282493"/>
                  <a:pt x="1594031" y="2282493"/>
                </a:cubicBezTo>
                <a:cubicBezTo>
                  <a:pt x="1595324" y="2282493"/>
                  <a:pt x="1597104" y="2281167"/>
                  <a:pt x="1599373" y="2278517"/>
                </a:cubicBezTo>
                <a:cubicBezTo>
                  <a:pt x="1619017" y="2256194"/>
                  <a:pt x="1639809" y="2226764"/>
                  <a:pt x="1661664" y="2190277"/>
                </a:cubicBezTo>
                <a:cubicBezTo>
                  <a:pt x="1666553" y="2182073"/>
                  <a:pt x="1670047" y="2176724"/>
                  <a:pt x="1672179" y="2174244"/>
                </a:cubicBezTo>
                <a:cubicBezTo>
                  <a:pt x="1673689" y="2172535"/>
                  <a:pt x="1674786" y="2170782"/>
                  <a:pt x="1675472" y="2168986"/>
                </a:cubicBezTo>
                <a:cubicBezTo>
                  <a:pt x="1676192" y="2167105"/>
                  <a:pt x="1676226" y="2165694"/>
                  <a:pt x="1675574" y="2164753"/>
                </a:cubicBezTo>
                <a:cubicBezTo>
                  <a:pt x="1673704" y="2161081"/>
                  <a:pt x="1670322" y="2156637"/>
                  <a:pt x="1665444" y="2151415"/>
                </a:cubicBezTo>
                <a:close/>
                <a:moveTo>
                  <a:pt x="2278743" y="2150902"/>
                </a:moveTo>
                <a:cubicBezTo>
                  <a:pt x="2277541" y="2155605"/>
                  <a:pt x="2276204" y="2160138"/>
                  <a:pt x="2274721" y="2164497"/>
                </a:cubicBezTo>
                <a:cubicBezTo>
                  <a:pt x="2266732" y="2186239"/>
                  <a:pt x="2256865" y="2205382"/>
                  <a:pt x="2245055" y="2221828"/>
                </a:cubicBezTo>
                <a:cubicBezTo>
                  <a:pt x="2246481" y="2226189"/>
                  <a:pt x="2247619" y="2232389"/>
                  <a:pt x="2248500" y="2240425"/>
                </a:cubicBezTo>
                <a:cubicBezTo>
                  <a:pt x="2248856" y="2244102"/>
                  <a:pt x="2249331" y="2245940"/>
                  <a:pt x="2249923" y="2245940"/>
                </a:cubicBezTo>
                <a:cubicBezTo>
                  <a:pt x="2250346" y="2245940"/>
                  <a:pt x="2251325" y="2244785"/>
                  <a:pt x="2252863" y="2242477"/>
                </a:cubicBezTo>
                <a:cubicBezTo>
                  <a:pt x="2256163" y="2237611"/>
                  <a:pt x="2259833" y="2231578"/>
                  <a:pt x="2263884" y="2224393"/>
                </a:cubicBezTo>
                <a:cubicBezTo>
                  <a:pt x="2262449" y="2245427"/>
                  <a:pt x="2261702" y="2256372"/>
                  <a:pt x="2261654" y="2257227"/>
                </a:cubicBezTo>
                <a:cubicBezTo>
                  <a:pt x="2260926" y="2270095"/>
                  <a:pt x="2260200" y="2282964"/>
                  <a:pt x="2259473" y="2295832"/>
                </a:cubicBezTo>
                <a:cubicBezTo>
                  <a:pt x="2258777" y="2306606"/>
                  <a:pt x="2258081" y="2317379"/>
                  <a:pt x="2257383" y="2328153"/>
                </a:cubicBezTo>
                <a:cubicBezTo>
                  <a:pt x="2257310" y="2329435"/>
                  <a:pt x="2257330" y="2330248"/>
                  <a:pt x="2257444" y="2330590"/>
                </a:cubicBezTo>
                <a:cubicBezTo>
                  <a:pt x="2257557" y="2330932"/>
                  <a:pt x="2257967" y="2331103"/>
                  <a:pt x="2258674" y="2331103"/>
                </a:cubicBezTo>
                <a:cubicBezTo>
                  <a:pt x="2262518" y="2331103"/>
                  <a:pt x="2266363" y="2331103"/>
                  <a:pt x="2270208" y="2331103"/>
                </a:cubicBezTo>
                <a:cubicBezTo>
                  <a:pt x="2270870" y="2331103"/>
                  <a:pt x="2271296" y="2330974"/>
                  <a:pt x="2271486" y="2330718"/>
                </a:cubicBezTo>
                <a:cubicBezTo>
                  <a:pt x="2271680" y="2330376"/>
                  <a:pt x="2271810" y="2329521"/>
                  <a:pt x="2271878" y="2328153"/>
                </a:cubicBezTo>
                <a:cubicBezTo>
                  <a:pt x="2272320" y="2317379"/>
                  <a:pt x="2272764" y="2306606"/>
                  <a:pt x="2273210" y="2295832"/>
                </a:cubicBezTo>
                <a:cubicBezTo>
                  <a:pt x="2274878" y="2262058"/>
                  <a:pt x="2276546" y="2228283"/>
                  <a:pt x="2278215" y="2194509"/>
                </a:cubicBezTo>
                <a:cubicBezTo>
                  <a:pt x="2279806" y="2190663"/>
                  <a:pt x="2282006" y="2184977"/>
                  <a:pt x="2284804" y="2177451"/>
                </a:cubicBezTo>
                <a:cubicBezTo>
                  <a:pt x="2285661" y="2174801"/>
                  <a:pt x="2286645" y="2172790"/>
                  <a:pt x="2287763" y="2171423"/>
                </a:cubicBezTo>
                <a:cubicBezTo>
                  <a:pt x="2288374" y="2170483"/>
                  <a:pt x="2288701" y="2169499"/>
                  <a:pt x="2288747" y="2168473"/>
                </a:cubicBezTo>
                <a:cubicBezTo>
                  <a:pt x="2288804" y="2167190"/>
                  <a:pt x="2288368" y="2165608"/>
                  <a:pt x="2287440" y="2163727"/>
                </a:cubicBezTo>
                <a:cubicBezTo>
                  <a:pt x="2285230" y="2159798"/>
                  <a:pt x="2282332" y="2155522"/>
                  <a:pt x="2278743" y="2150902"/>
                </a:cubicBezTo>
                <a:close/>
                <a:moveTo>
                  <a:pt x="2548590" y="2150132"/>
                </a:moveTo>
                <a:cubicBezTo>
                  <a:pt x="2554692" y="2150132"/>
                  <a:pt x="2560793" y="2150132"/>
                  <a:pt x="2566894" y="2150132"/>
                </a:cubicBezTo>
                <a:cubicBezTo>
                  <a:pt x="2567687" y="2157315"/>
                  <a:pt x="2568479" y="2164497"/>
                  <a:pt x="2569271" y="2171679"/>
                </a:cubicBezTo>
                <a:cubicBezTo>
                  <a:pt x="2563096" y="2171679"/>
                  <a:pt x="2556922" y="2171679"/>
                  <a:pt x="2550747" y="2171679"/>
                </a:cubicBezTo>
                <a:cubicBezTo>
                  <a:pt x="2550028" y="2164497"/>
                  <a:pt x="2549309" y="2157315"/>
                  <a:pt x="2548590" y="2150132"/>
                </a:cubicBezTo>
                <a:close/>
                <a:moveTo>
                  <a:pt x="2425916" y="2126918"/>
                </a:moveTo>
                <a:cubicBezTo>
                  <a:pt x="2438238" y="2126918"/>
                  <a:pt x="2450560" y="2126918"/>
                  <a:pt x="2462883" y="2126918"/>
                </a:cubicBezTo>
                <a:cubicBezTo>
                  <a:pt x="2463585" y="2140171"/>
                  <a:pt x="2464288" y="2153424"/>
                  <a:pt x="2464990" y="2166677"/>
                </a:cubicBezTo>
                <a:cubicBezTo>
                  <a:pt x="2452391" y="2166677"/>
                  <a:pt x="2439792" y="2166677"/>
                  <a:pt x="2427193" y="2166677"/>
                </a:cubicBezTo>
                <a:cubicBezTo>
                  <a:pt x="2426767" y="2153424"/>
                  <a:pt x="2426341" y="2140171"/>
                  <a:pt x="2425916" y="2126918"/>
                </a:cubicBezTo>
                <a:close/>
                <a:moveTo>
                  <a:pt x="1966967" y="2124609"/>
                </a:moveTo>
                <a:cubicBezTo>
                  <a:pt x="1966492" y="2124609"/>
                  <a:pt x="1965960" y="2124951"/>
                  <a:pt x="1965368" y="2125635"/>
                </a:cubicBezTo>
                <a:cubicBezTo>
                  <a:pt x="1963650" y="2127260"/>
                  <a:pt x="1960669" y="2128072"/>
                  <a:pt x="1956427" y="2128072"/>
                </a:cubicBezTo>
                <a:cubicBezTo>
                  <a:pt x="1945266" y="2128072"/>
                  <a:pt x="1934105" y="2128072"/>
                  <a:pt x="1922944" y="2128072"/>
                </a:cubicBezTo>
                <a:cubicBezTo>
                  <a:pt x="1913587" y="2128072"/>
                  <a:pt x="1906818" y="2127730"/>
                  <a:pt x="1902637" y="2127046"/>
                </a:cubicBezTo>
                <a:cubicBezTo>
                  <a:pt x="1899575" y="2138675"/>
                  <a:pt x="1897534" y="2147780"/>
                  <a:pt x="1896529" y="2154365"/>
                </a:cubicBezTo>
                <a:cubicBezTo>
                  <a:pt x="1895980" y="2157528"/>
                  <a:pt x="1896132" y="2159025"/>
                  <a:pt x="1896983" y="2158854"/>
                </a:cubicBezTo>
                <a:cubicBezTo>
                  <a:pt x="1903966" y="2157744"/>
                  <a:pt x="1910638" y="2157186"/>
                  <a:pt x="1917005" y="2157186"/>
                </a:cubicBezTo>
                <a:cubicBezTo>
                  <a:pt x="1927665" y="2157101"/>
                  <a:pt x="1938324" y="2157015"/>
                  <a:pt x="1948982" y="2156930"/>
                </a:cubicBezTo>
                <a:cubicBezTo>
                  <a:pt x="1936544" y="2181503"/>
                  <a:pt x="1923391" y="2203500"/>
                  <a:pt x="1909484" y="2222854"/>
                </a:cubicBezTo>
                <a:cubicBezTo>
                  <a:pt x="1899784" y="2236207"/>
                  <a:pt x="1890688" y="2247503"/>
                  <a:pt x="1882203" y="2256714"/>
                </a:cubicBezTo>
                <a:cubicBezTo>
                  <a:pt x="1871730" y="2268097"/>
                  <a:pt x="1859764" y="2279162"/>
                  <a:pt x="1846210" y="2289804"/>
                </a:cubicBezTo>
                <a:cubicBezTo>
                  <a:pt x="1849745" y="2295190"/>
                  <a:pt x="1851934" y="2300922"/>
                  <a:pt x="1852825" y="2306991"/>
                </a:cubicBezTo>
                <a:cubicBezTo>
                  <a:pt x="1853075" y="2308529"/>
                  <a:pt x="1853634" y="2309299"/>
                  <a:pt x="1854508" y="2309299"/>
                </a:cubicBezTo>
                <a:cubicBezTo>
                  <a:pt x="1854945" y="2309299"/>
                  <a:pt x="1856150" y="2308613"/>
                  <a:pt x="1858127" y="2307247"/>
                </a:cubicBezTo>
                <a:cubicBezTo>
                  <a:pt x="1878702" y="2289734"/>
                  <a:pt x="1899300" y="2266585"/>
                  <a:pt x="1919747" y="2237860"/>
                </a:cubicBezTo>
                <a:cubicBezTo>
                  <a:pt x="1927628" y="2258159"/>
                  <a:pt x="1933979" y="2279875"/>
                  <a:pt x="1938953" y="2303014"/>
                </a:cubicBezTo>
                <a:cubicBezTo>
                  <a:pt x="1939394" y="2304382"/>
                  <a:pt x="1939873" y="2305067"/>
                  <a:pt x="1940397" y="2305067"/>
                </a:cubicBezTo>
                <a:cubicBezTo>
                  <a:pt x="1940920" y="2305067"/>
                  <a:pt x="1941576" y="2304553"/>
                  <a:pt x="1942369" y="2303528"/>
                </a:cubicBezTo>
                <a:cubicBezTo>
                  <a:pt x="1946653" y="2298321"/>
                  <a:pt x="1950910" y="2292327"/>
                  <a:pt x="1955175" y="2285572"/>
                </a:cubicBezTo>
                <a:cubicBezTo>
                  <a:pt x="1956092" y="2284119"/>
                  <a:pt x="1956667" y="2282835"/>
                  <a:pt x="1956905" y="2281724"/>
                </a:cubicBezTo>
                <a:cubicBezTo>
                  <a:pt x="1957143" y="2280612"/>
                  <a:pt x="1957066" y="2279372"/>
                  <a:pt x="1956669" y="2278004"/>
                </a:cubicBezTo>
                <a:cubicBezTo>
                  <a:pt x="1949753" y="2253857"/>
                  <a:pt x="1942624" y="2232676"/>
                  <a:pt x="1934926" y="2214517"/>
                </a:cubicBezTo>
                <a:cubicBezTo>
                  <a:pt x="1944788" y="2198472"/>
                  <a:pt x="1953892" y="2182083"/>
                  <a:pt x="1962310" y="2165395"/>
                </a:cubicBezTo>
                <a:cubicBezTo>
                  <a:pt x="1964684" y="2160780"/>
                  <a:pt x="1967064" y="2156887"/>
                  <a:pt x="1969458" y="2153723"/>
                </a:cubicBezTo>
                <a:cubicBezTo>
                  <a:pt x="1970925" y="2152014"/>
                  <a:pt x="1971854" y="2150260"/>
                  <a:pt x="1972251" y="2148465"/>
                </a:cubicBezTo>
                <a:cubicBezTo>
                  <a:pt x="1972422" y="2147695"/>
                  <a:pt x="1972468" y="2146584"/>
                  <a:pt x="1972389" y="2145130"/>
                </a:cubicBezTo>
                <a:cubicBezTo>
                  <a:pt x="1971449" y="2137265"/>
                  <a:pt x="1970192" y="2131109"/>
                  <a:pt x="1968580" y="2126661"/>
                </a:cubicBezTo>
                <a:cubicBezTo>
                  <a:pt x="1967899" y="2125294"/>
                  <a:pt x="1967363" y="2124609"/>
                  <a:pt x="1966967" y="2124609"/>
                </a:cubicBezTo>
                <a:close/>
                <a:moveTo>
                  <a:pt x="1602289" y="2124609"/>
                </a:moveTo>
                <a:cubicBezTo>
                  <a:pt x="1601814" y="2124609"/>
                  <a:pt x="1601211" y="2124951"/>
                  <a:pt x="1600478" y="2125635"/>
                </a:cubicBezTo>
                <a:cubicBezTo>
                  <a:pt x="1598426" y="2127260"/>
                  <a:pt x="1595277" y="2128072"/>
                  <a:pt x="1591035" y="2128072"/>
                </a:cubicBezTo>
                <a:cubicBezTo>
                  <a:pt x="1579874" y="2128072"/>
                  <a:pt x="1568713" y="2128072"/>
                  <a:pt x="1557552" y="2128072"/>
                </a:cubicBezTo>
                <a:cubicBezTo>
                  <a:pt x="1548195" y="2128072"/>
                  <a:pt x="1541496" y="2127730"/>
                  <a:pt x="1537457" y="2127046"/>
                </a:cubicBezTo>
                <a:cubicBezTo>
                  <a:pt x="1531996" y="2138675"/>
                  <a:pt x="1528078" y="2147780"/>
                  <a:pt x="1525715" y="2154365"/>
                </a:cubicBezTo>
                <a:cubicBezTo>
                  <a:pt x="1524514" y="2157528"/>
                  <a:pt x="1524357" y="2159025"/>
                  <a:pt x="1525244" y="2158854"/>
                </a:cubicBezTo>
                <a:cubicBezTo>
                  <a:pt x="1532456" y="2157744"/>
                  <a:pt x="1539242" y="2157186"/>
                  <a:pt x="1545610" y="2157186"/>
                </a:cubicBezTo>
                <a:cubicBezTo>
                  <a:pt x="1556287" y="2157101"/>
                  <a:pt x="1566964" y="2157015"/>
                  <a:pt x="1577639" y="2156930"/>
                </a:cubicBezTo>
                <a:cubicBezTo>
                  <a:pt x="1560130" y="2181509"/>
                  <a:pt x="1542442" y="2203502"/>
                  <a:pt x="1524547" y="2222854"/>
                </a:cubicBezTo>
                <a:cubicBezTo>
                  <a:pt x="1512093" y="2236208"/>
                  <a:pt x="1500669" y="2247503"/>
                  <a:pt x="1490284" y="2256714"/>
                </a:cubicBezTo>
                <a:cubicBezTo>
                  <a:pt x="1477464" y="2268097"/>
                  <a:pt x="1463219" y="2279161"/>
                  <a:pt x="1447468" y="2289804"/>
                </a:cubicBezTo>
                <a:cubicBezTo>
                  <a:pt x="1449892" y="2295190"/>
                  <a:pt x="1450900" y="2300919"/>
                  <a:pt x="1450539" y="2306991"/>
                </a:cubicBezTo>
                <a:cubicBezTo>
                  <a:pt x="1450472" y="2308530"/>
                  <a:pt x="1450872" y="2309299"/>
                  <a:pt x="1451746" y="2309299"/>
                </a:cubicBezTo>
                <a:cubicBezTo>
                  <a:pt x="1452183" y="2309299"/>
                  <a:pt x="1453530" y="2308613"/>
                  <a:pt x="1455788" y="2307247"/>
                </a:cubicBezTo>
                <a:cubicBezTo>
                  <a:pt x="1479980" y="2289730"/>
                  <a:pt x="1505342" y="2266589"/>
                  <a:pt x="1531716" y="2237860"/>
                </a:cubicBezTo>
                <a:cubicBezTo>
                  <a:pt x="1535409" y="2258143"/>
                  <a:pt x="1537285" y="2279844"/>
                  <a:pt x="1537487" y="2303014"/>
                </a:cubicBezTo>
                <a:cubicBezTo>
                  <a:pt x="1537646" y="2304382"/>
                  <a:pt x="1537984" y="2305067"/>
                  <a:pt x="1538508" y="2305067"/>
                </a:cubicBezTo>
                <a:cubicBezTo>
                  <a:pt x="1539031" y="2305067"/>
                  <a:pt x="1539794" y="2304553"/>
                  <a:pt x="1540798" y="2303528"/>
                </a:cubicBezTo>
                <a:cubicBezTo>
                  <a:pt x="1546154" y="2298322"/>
                  <a:pt x="1551648" y="2292327"/>
                  <a:pt x="1557306" y="2285572"/>
                </a:cubicBezTo>
                <a:cubicBezTo>
                  <a:pt x="1558523" y="2284119"/>
                  <a:pt x="1559362" y="2282835"/>
                  <a:pt x="1559829" y="2281724"/>
                </a:cubicBezTo>
                <a:cubicBezTo>
                  <a:pt x="1560296" y="2280612"/>
                  <a:pt x="1560475" y="2279372"/>
                  <a:pt x="1560360" y="2278004"/>
                </a:cubicBezTo>
                <a:cubicBezTo>
                  <a:pt x="1558420" y="2253822"/>
                  <a:pt x="1555659" y="2232663"/>
                  <a:pt x="1551708" y="2214517"/>
                </a:cubicBezTo>
                <a:cubicBezTo>
                  <a:pt x="1564877" y="2198475"/>
                  <a:pt x="1577361" y="2182085"/>
                  <a:pt x="1589222" y="2165395"/>
                </a:cubicBezTo>
                <a:cubicBezTo>
                  <a:pt x="1592548" y="2160780"/>
                  <a:pt x="1595730" y="2156888"/>
                  <a:pt x="1598777" y="2153723"/>
                </a:cubicBezTo>
                <a:cubicBezTo>
                  <a:pt x="1600596" y="2152014"/>
                  <a:pt x="1601886" y="2150260"/>
                  <a:pt x="1602654" y="2148465"/>
                </a:cubicBezTo>
                <a:cubicBezTo>
                  <a:pt x="1602983" y="2147695"/>
                  <a:pt x="1603258" y="2146584"/>
                  <a:pt x="1603480" y="2145130"/>
                </a:cubicBezTo>
                <a:cubicBezTo>
                  <a:pt x="1604161" y="2137262"/>
                  <a:pt x="1604174" y="2131108"/>
                  <a:pt x="1603479" y="2126661"/>
                </a:cubicBezTo>
                <a:cubicBezTo>
                  <a:pt x="1603080" y="2125293"/>
                  <a:pt x="1602685" y="2124609"/>
                  <a:pt x="1602289" y="2124609"/>
                </a:cubicBezTo>
                <a:close/>
                <a:moveTo>
                  <a:pt x="1744957" y="2121146"/>
                </a:moveTo>
                <a:cubicBezTo>
                  <a:pt x="1746892" y="2121146"/>
                  <a:pt x="1748077" y="2122429"/>
                  <a:pt x="1748524" y="2124994"/>
                </a:cubicBezTo>
                <a:cubicBezTo>
                  <a:pt x="1749019" y="2127987"/>
                  <a:pt x="1748434" y="2131877"/>
                  <a:pt x="1746760" y="2136665"/>
                </a:cubicBezTo>
                <a:cubicBezTo>
                  <a:pt x="1745296" y="2140855"/>
                  <a:pt x="1743458" y="2144405"/>
                  <a:pt x="1741237" y="2147310"/>
                </a:cubicBezTo>
                <a:cubicBezTo>
                  <a:pt x="1738663" y="2150646"/>
                  <a:pt x="1736228" y="2152313"/>
                  <a:pt x="1733937" y="2152313"/>
                </a:cubicBezTo>
                <a:cubicBezTo>
                  <a:pt x="1732008" y="2152313"/>
                  <a:pt x="1730816" y="2151030"/>
                  <a:pt x="1730365" y="2148465"/>
                </a:cubicBezTo>
                <a:cubicBezTo>
                  <a:pt x="1729866" y="2145473"/>
                  <a:pt x="1730496" y="2141539"/>
                  <a:pt x="1732239" y="2136665"/>
                </a:cubicBezTo>
                <a:cubicBezTo>
                  <a:pt x="1733707" y="2132561"/>
                  <a:pt x="1735556" y="2129056"/>
                  <a:pt x="1737782" y="2126148"/>
                </a:cubicBezTo>
                <a:cubicBezTo>
                  <a:pt x="1740357" y="2122815"/>
                  <a:pt x="1742745" y="2121146"/>
                  <a:pt x="1744957" y="2121146"/>
                </a:cubicBezTo>
                <a:close/>
                <a:moveTo>
                  <a:pt x="1749401" y="2108577"/>
                </a:moveTo>
                <a:cubicBezTo>
                  <a:pt x="1746029" y="2108577"/>
                  <a:pt x="1742307" y="2110889"/>
                  <a:pt x="1738213" y="2115503"/>
                </a:cubicBezTo>
                <a:cubicBezTo>
                  <a:pt x="1733372" y="2120979"/>
                  <a:pt x="1729380" y="2128029"/>
                  <a:pt x="1726263" y="2136665"/>
                </a:cubicBezTo>
                <a:cubicBezTo>
                  <a:pt x="1723608" y="2144019"/>
                  <a:pt x="1722459" y="2150347"/>
                  <a:pt x="1722853" y="2155647"/>
                </a:cubicBezTo>
                <a:cubicBezTo>
                  <a:pt x="1723263" y="2161804"/>
                  <a:pt x="1725487" y="2164882"/>
                  <a:pt x="1729493" y="2164882"/>
                </a:cubicBezTo>
                <a:cubicBezTo>
                  <a:pt x="1732974" y="2164882"/>
                  <a:pt x="1736829" y="2162490"/>
                  <a:pt x="1741042" y="2157699"/>
                </a:cubicBezTo>
                <a:cubicBezTo>
                  <a:pt x="1745920" y="2152148"/>
                  <a:pt x="1749806" y="2145130"/>
                  <a:pt x="1752736" y="2136665"/>
                </a:cubicBezTo>
                <a:cubicBezTo>
                  <a:pt x="1755252" y="2129397"/>
                  <a:pt x="1756295" y="2123113"/>
                  <a:pt x="1755892" y="2117811"/>
                </a:cubicBezTo>
                <a:cubicBezTo>
                  <a:pt x="1755471" y="2111656"/>
                  <a:pt x="1753322" y="2108577"/>
                  <a:pt x="1749401" y="2108577"/>
                </a:cubicBezTo>
                <a:close/>
                <a:moveTo>
                  <a:pt x="2028851" y="2105499"/>
                </a:moveTo>
                <a:cubicBezTo>
                  <a:pt x="2028536" y="2107722"/>
                  <a:pt x="2028122" y="2110159"/>
                  <a:pt x="2027606" y="2112810"/>
                </a:cubicBezTo>
                <a:cubicBezTo>
                  <a:pt x="2026526" y="2118367"/>
                  <a:pt x="2024665" y="2126235"/>
                  <a:pt x="2022004" y="2136409"/>
                </a:cubicBezTo>
                <a:cubicBezTo>
                  <a:pt x="2010033" y="2180635"/>
                  <a:pt x="2001675" y="2213833"/>
                  <a:pt x="1997279" y="2236064"/>
                </a:cubicBezTo>
                <a:cubicBezTo>
                  <a:pt x="1990498" y="2270352"/>
                  <a:pt x="1987073" y="2297073"/>
                  <a:pt x="1987216" y="2316225"/>
                </a:cubicBezTo>
                <a:cubicBezTo>
                  <a:pt x="1987207" y="2318534"/>
                  <a:pt x="1987530" y="2319688"/>
                  <a:pt x="1988190" y="2319688"/>
                </a:cubicBezTo>
                <a:cubicBezTo>
                  <a:pt x="1988453" y="2319688"/>
                  <a:pt x="1988829" y="2319559"/>
                  <a:pt x="1989318" y="2319303"/>
                </a:cubicBezTo>
                <a:cubicBezTo>
                  <a:pt x="1993870" y="2318026"/>
                  <a:pt x="1997508" y="2316521"/>
                  <a:pt x="2000245" y="2314814"/>
                </a:cubicBezTo>
                <a:cubicBezTo>
                  <a:pt x="2001470" y="2314132"/>
                  <a:pt x="2002192" y="2313190"/>
                  <a:pt x="2002417" y="2311992"/>
                </a:cubicBezTo>
                <a:cubicBezTo>
                  <a:pt x="2002433" y="2311907"/>
                  <a:pt x="2002465" y="2311736"/>
                  <a:pt x="2002513" y="2311479"/>
                </a:cubicBezTo>
                <a:cubicBezTo>
                  <a:pt x="2002830" y="2309085"/>
                  <a:pt x="2003134" y="2307119"/>
                  <a:pt x="2003423" y="2305580"/>
                </a:cubicBezTo>
                <a:cubicBezTo>
                  <a:pt x="2003872" y="2303186"/>
                  <a:pt x="2004485" y="2300492"/>
                  <a:pt x="2005264" y="2297500"/>
                </a:cubicBezTo>
                <a:cubicBezTo>
                  <a:pt x="2007680" y="2288095"/>
                  <a:pt x="2012436" y="2274806"/>
                  <a:pt x="2019439" y="2257611"/>
                </a:cubicBezTo>
                <a:cubicBezTo>
                  <a:pt x="2020249" y="2255988"/>
                  <a:pt x="2020762" y="2254576"/>
                  <a:pt x="2020981" y="2253379"/>
                </a:cubicBezTo>
                <a:cubicBezTo>
                  <a:pt x="2021201" y="2252182"/>
                  <a:pt x="2021175" y="2250942"/>
                  <a:pt x="2020901" y="2249660"/>
                </a:cubicBezTo>
                <a:cubicBezTo>
                  <a:pt x="2020095" y="2245728"/>
                  <a:pt x="2019601" y="2240212"/>
                  <a:pt x="2019407" y="2233114"/>
                </a:cubicBezTo>
                <a:cubicBezTo>
                  <a:pt x="2017562" y="2237817"/>
                  <a:pt x="2015218" y="2243635"/>
                  <a:pt x="2012343" y="2250557"/>
                </a:cubicBezTo>
                <a:cubicBezTo>
                  <a:pt x="2008280" y="2260392"/>
                  <a:pt x="2005640" y="2266762"/>
                  <a:pt x="2004442" y="2269668"/>
                </a:cubicBezTo>
                <a:cubicBezTo>
                  <a:pt x="2005585" y="2262314"/>
                  <a:pt x="2007595" y="2251113"/>
                  <a:pt x="2010466" y="2236064"/>
                </a:cubicBezTo>
                <a:cubicBezTo>
                  <a:pt x="2014983" y="2212380"/>
                  <a:pt x="2023229" y="2180510"/>
                  <a:pt x="2034823" y="2140385"/>
                </a:cubicBezTo>
                <a:cubicBezTo>
                  <a:pt x="2036967" y="2133204"/>
                  <a:pt x="2038600" y="2128372"/>
                  <a:pt x="2039735" y="2125892"/>
                </a:cubicBezTo>
                <a:cubicBezTo>
                  <a:pt x="2040735" y="2123498"/>
                  <a:pt x="2041368" y="2121574"/>
                  <a:pt x="2041638" y="2120120"/>
                </a:cubicBezTo>
                <a:cubicBezTo>
                  <a:pt x="2042019" y="2118068"/>
                  <a:pt x="2041734" y="2116315"/>
                  <a:pt x="2040784" y="2114861"/>
                </a:cubicBezTo>
                <a:cubicBezTo>
                  <a:pt x="2038863" y="2112299"/>
                  <a:pt x="2034880" y="2109181"/>
                  <a:pt x="2028851" y="2105499"/>
                </a:cubicBezTo>
                <a:close/>
                <a:moveTo>
                  <a:pt x="2301469" y="2105242"/>
                </a:moveTo>
                <a:cubicBezTo>
                  <a:pt x="2300921" y="2105242"/>
                  <a:pt x="2300564" y="2105370"/>
                  <a:pt x="2300397" y="2105627"/>
                </a:cubicBezTo>
                <a:cubicBezTo>
                  <a:pt x="2300230" y="2105883"/>
                  <a:pt x="2300120" y="2106696"/>
                  <a:pt x="2300066" y="2108064"/>
                </a:cubicBezTo>
                <a:cubicBezTo>
                  <a:pt x="2299789" y="2115118"/>
                  <a:pt x="2299511" y="2122172"/>
                  <a:pt x="2299234" y="2129226"/>
                </a:cubicBezTo>
                <a:cubicBezTo>
                  <a:pt x="2299186" y="2130423"/>
                  <a:pt x="2299216" y="2131193"/>
                  <a:pt x="2299321" y="2131535"/>
                </a:cubicBezTo>
                <a:cubicBezTo>
                  <a:pt x="2299427" y="2131877"/>
                  <a:pt x="2299798" y="2132048"/>
                  <a:pt x="2300434" y="2132048"/>
                </a:cubicBezTo>
                <a:cubicBezTo>
                  <a:pt x="2305446" y="2131877"/>
                  <a:pt x="2310458" y="2131706"/>
                  <a:pt x="2315470" y="2131535"/>
                </a:cubicBezTo>
                <a:cubicBezTo>
                  <a:pt x="2323931" y="2131535"/>
                  <a:pt x="2332392" y="2131535"/>
                  <a:pt x="2340854" y="2131535"/>
                </a:cubicBezTo>
                <a:cubicBezTo>
                  <a:pt x="2345897" y="2131706"/>
                  <a:pt x="2350940" y="2131877"/>
                  <a:pt x="2355985" y="2132048"/>
                </a:cubicBezTo>
                <a:cubicBezTo>
                  <a:pt x="2356621" y="2132048"/>
                  <a:pt x="2357019" y="2131920"/>
                  <a:pt x="2357180" y="2131663"/>
                </a:cubicBezTo>
                <a:cubicBezTo>
                  <a:pt x="2357380" y="2131407"/>
                  <a:pt x="2357485" y="2130595"/>
                  <a:pt x="2357494" y="2129226"/>
                </a:cubicBezTo>
                <a:cubicBezTo>
                  <a:pt x="2357540" y="2122172"/>
                  <a:pt x="2357586" y="2115118"/>
                  <a:pt x="2357632" y="2108064"/>
                </a:cubicBezTo>
                <a:cubicBezTo>
                  <a:pt x="2357639" y="2106867"/>
                  <a:pt x="2357586" y="2106097"/>
                  <a:pt x="2357470" y="2105755"/>
                </a:cubicBezTo>
                <a:cubicBezTo>
                  <a:pt x="2357316" y="2105413"/>
                  <a:pt x="2356887" y="2105242"/>
                  <a:pt x="2356182" y="2105242"/>
                </a:cubicBezTo>
                <a:cubicBezTo>
                  <a:pt x="2351210" y="2105413"/>
                  <a:pt x="2346237" y="2105584"/>
                  <a:pt x="2341263" y="2105755"/>
                </a:cubicBezTo>
                <a:cubicBezTo>
                  <a:pt x="2332924" y="2105755"/>
                  <a:pt x="2324586" y="2105755"/>
                  <a:pt x="2316247" y="2105755"/>
                </a:cubicBezTo>
                <a:cubicBezTo>
                  <a:pt x="2311320" y="2105584"/>
                  <a:pt x="2306394" y="2105413"/>
                  <a:pt x="2301469" y="2105242"/>
                </a:cubicBezTo>
                <a:close/>
                <a:moveTo>
                  <a:pt x="2081954" y="2104986"/>
                </a:moveTo>
                <a:cubicBezTo>
                  <a:pt x="2081574" y="2113023"/>
                  <a:pt x="2080712" y="2121573"/>
                  <a:pt x="2079351" y="2130637"/>
                </a:cubicBezTo>
                <a:cubicBezTo>
                  <a:pt x="2077891" y="2139829"/>
                  <a:pt x="2076430" y="2149021"/>
                  <a:pt x="2074971" y="2158212"/>
                </a:cubicBezTo>
                <a:cubicBezTo>
                  <a:pt x="2070920" y="2158811"/>
                  <a:pt x="2066958" y="2159110"/>
                  <a:pt x="2063085" y="2159110"/>
                </a:cubicBezTo>
                <a:cubicBezTo>
                  <a:pt x="2057558" y="2159110"/>
                  <a:pt x="2052149" y="2158554"/>
                  <a:pt x="2046863" y="2157443"/>
                </a:cubicBezTo>
                <a:cubicBezTo>
                  <a:pt x="2045318" y="2166079"/>
                  <a:pt x="2044190" y="2174073"/>
                  <a:pt x="2043492" y="2181427"/>
                </a:cubicBezTo>
                <a:cubicBezTo>
                  <a:pt x="2043162" y="2183735"/>
                  <a:pt x="2043693" y="2184890"/>
                  <a:pt x="2045084" y="2184890"/>
                </a:cubicBezTo>
                <a:cubicBezTo>
                  <a:pt x="2048554" y="2185402"/>
                  <a:pt x="2052542" y="2185660"/>
                  <a:pt x="2057045" y="2185660"/>
                </a:cubicBezTo>
                <a:cubicBezTo>
                  <a:pt x="2060360" y="2185660"/>
                  <a:pt x="2065001" y="2185445"/>
                  <a:pt x="2070965" y="2185018"/>
                </a:cubicBezTo>
                <a:cubicBezTo>
                  <a:pt x="2066949" y="2210669"/>
                  <a:pt x="2063851" y="2230720"/>
                  <a:pt x="2061669" y="2245171"/>
                </a:cubicBezTo>
                <a:cubicBezTo>
                  <a:pt x="2058553" y="2243807"/>
                  <a:pt x="2055226" y="2243118"/>
                  <a:pt x="2051680" y="2243118"/>
                </a:cubicBezTo>
                <a:cubicBezTo>
                  <a:pt x="2045558" y="2243118"/>
                  <a:pt x="2039892" y="2246166"/>
                  <a:pt x="2034620" y="2252225"/>
                </a:cubicBezTo>
                <a:cubicBezTo>
                  <a:pt x="2028474" y="2259324"/>
                  <a:pt x="2024343" y="2268642"/>
                  <a:pt x="2022263" y="2280185"/>
                </a:cubicBezTo>
                <a:cubicBezTo>
                  <a:pt x="2020352" y="2290787"/>
                  <a:pt x="2020602" y="2299304"/>
                  <a:pt x="2023094" y="2305708"/>
                </a:cubicBezTo>
                <a:cubicBezTo>
                  <a:pt x="2026021" y="2313147"/>
                  <a:pt x="2031600" y="2316866"/>
                  <a:pt x="2039804" y="2316866"/>
                </a:cubicBezTo>
                <a:cubicBezTo>
                  <a:pt x="2055115" y="2316866"/>
                  <a:pt x="2065123" y="2305496"/>
                  <a:pt x="2069780" y="2282750"/>
                </a:cubicBezTo>
                <a:cubicBezTo>
                  <a:pt x="2074204" y="2289077"/>
                  <a:pt x="2077904" y="2296100"/>
                  <a:pt x="2080960" y="2303784"/>
                </a:cubicBezTo>
                <a:cubicBezTo>
                  <a:pt x="2081271" y="2304639"/>
                  <a:pt x="2081599" y="2305067"/>
                  <a:pt x="2081948" y="2305067"/>
                </a:cubicBezTo>
                <a:cubicBezTo>
                  <a:pt x="2082340" y="2305067"/>
                  <a:pt x="2082829" y="2304553"/>
                  <a:pt x="2083416" y="2303528"/>
                </a:cubicBezTo>
                <a:cubicBezTo>
                  <a:pt x="2086284" y="2297975"/>
                  <a:pt x="2089293" y="2291215"/>
                  <a:pt x="2092468" y="2283263"/>
                </a:cubicBezTo>
                <a:cubicBezTo>
                  <a:pt x="2092899" y="2282066"/>
                  <a:pt x="2093150" y="2281211"/>
                  <a:pt x="2093224" y="2280698"/>
                </a:cubicBezTo>
                <a:cubicBezTo>
                  <a:pt x="2093346" y="2279843"/>
                  <a:pt x="2093132" y="2278944"/>
                  <a:pt x="2092578" y="2278004"/>
                </a:cubicBezTo>
                <a:cubicBezTo>
                  <a:pt x="2087433" y="2267681"/>
                  <a:pt x="2081472" y="2259281"/>
                  <a:pt x="2074549" y="2252866"/>
                </a:cubicBezTo>
                <a:cubicBezTo>
                  <a:pt x="2077190" y="2231745"/>
                  <a:pt x="2080540" y="2208275"/>
                  <a:pt x="2084562" y="2182453"/>
                </a:cubicBezTo>
                <a:cubicBezTo>
                  <a:pt x="2093228" y="2181088"/>
                  <a:pt x="2099930" y="2179246"/>
                  <a:pt x="2104671" y="2176938"/>
                </a:cubicBezTo>
                <a:cubicBezTo>
                  <a:pt x="2105658" y="2176597"/>
                  <a:pt x="2106317" y="2175271"/>
                  <a:pt x="2106651" y="2172962"/>
                </a:cubicBezTo>
                <a:cubicBezTo>
                  <a:pt x="2107762" y="2165266"/>
                  <a:pt x="2108421" y="2159025"/>
                  <a:pt x="2108631" y="2154236"/>
                </a:cubicBezTo>
                <a:cubicBezTo>
                  <a:pt x="2108752" y="2152013"/>
                  <a:pt x="2108511" y="2150902"/>
                  <a:pt x="2107909" y="2150902"/>
                </a:cubicBezTo>
                <a:cubicBezTo>
                  <a:pt x="2107708" y="2150902"/>
                  <a:pt x="2107435" y="2150987"/>
                  <a:pt x="2107088" y="2151158"/>
                </a:cubicBezTo>
                <a:cubicBezTo>
                  <a:pt x="2100584" y="2153296"/>
                  <a:pt x="2094492" y="2154879"/>
                  <a:pt x="2088818" y="2155904"/>
                </a:cubicBezTo>
                <a:cubicBezTo>
                  <a:pt x="2090788" y="2143249"/>
                  <a:pt x="2092312" y="2133972"/>
                  <a:pt x="2093389" y="2128072"/>
                </a:cubicBezTo>
                <a:cubicBezTo>
                  <a:pt x="2094106" y="2124481"/>
                  <a:pt x="2094921" y="2121403"/>
                  <a:pt x="2095831" y="2118837"/>
                </a:cubicBezTo>
                <a:cubicBezTo>
                  <a:pt x="2096676" y="2116444"/>
                  <a:pt x="2097142" y="2114947"/>
                  <a:pt x="2097235" y="2114348"/>
                </a:cubicBezTo>
                <a:cubicBezTo>
                  <a:pt x="2097552" y="2112296"/>
                  <a:pt x="2097057" y="2110800"/>
                  <a:pt x="2095751" y="2109860"/>
                </a:cubicBezTo>
                <a:cubicBezTo>
                  <a:pt x="2092895" y="2107810"/>
                  <a:pt x="2088297" y="2106183"/>
                  <a:pt x="2081954" y="2104986"/>
                </a:cubicBezTo>
                <a:close/>
                <a:moveTo>
                  <a:pt x="1851286" y="2098829"/>
                </a:moveTo>
                <a:cubicBezTo>
                  <a:pt x="1847032" y="2107896"/>
                  <a:pt x="1841790" y="2116923"/>
                  <a:pt x="1835524" y="2125892"/>
                </a:cubicBezTo>
                <a:cubicBezTo>
                  <a:pt x="1822382" y="2144994"/>
                  <a:pt x="1807988" y="2163314"/>
                  <a:pt x="1792276" y="2180786"/>
                </a:cubicBezTo>
                <a:cubicBezTo>
                  <a:pt x="1774399" y="2200761"/>
                  <a:pt x="1755174" y="2218746"/>
                  <a:pt x="1734583" y="2234653"/>
                </a:cubicBezTo>
                <a:cubicBezTo>
                  <a:pt x="1737736" y="2240041"/>
                  <a:pt x="1739711" y="2245215"/>
                  <a:pt x="1740530" y="2250173"/>
                </a:cubicBezTo>
                <a:cubicBezTo>
                  <a:pt x="1740854" y="2251882"/>
                  <a:pt x="1741482" y="2252738"/>
                  <a:pt x="1742416" y="2252738"/>
                </a:cubicBezTo>
                <a:cubicBezTo>
                  <a:pt x="1743137" y="2252738"/>
                  <a:pt x="1743907" y="2252395"/>
                  <a:pt x="1744727" y="2251712"/>
                </a:cubicBezTo>
                <a:cubicBezTo>
                  <a:pt x="1759217" y="2240386"/>
                  <a:pt x="1776452" y="2223602"/>
                  <a:pt x="1796193" y="2201307"/>
                </a:cubicBezTo>
                <a:cubicBezTo>
                  <a:pt x="1789862" y="2221700"/>
                  <a:pt x="1783532" y="2242092"/>
                  <a:pt x="1777201" y="2262485"/>
                </a:cubicBezTo>
                <a:cubicBezTo>
                  <a:pt x="1775183" y="2268984"/>
                  <a:pt x="1772558" y="2277235"/>
                  <a:pt x="1769322" y="2287239"/>
                </a:cubicBezTo>
                <a:cubicBezTo>
                  <a:pt x="1764395" y="2302545"/>
                  <a:pt x="1761271" y="2312249"/>
                  <a:pt x="1759951" y="2316353"/>
                </a:cubicBezTo>
                <a:cubicBezTo>
                  <a:pt x="1759818" y="2316781"/>
                  <a:pt x="1759726" y="2317080"/>
                  <a:pt x="1759672" y="2317251"/>
                </a:cubicBezTo>
                <a:cubicBezTo>
                  <a:pt x="1758982" y="2319474"/>
                  <a:pt x="1759274" y="2320586"/>
                  <a:pt x="1760548" y="2320586"/>
                </a:cubicBezTo>
                <a:cubicBezTo>
                  <a:pt x="1762667" y="2320841"/>
                  <a:pt x="1764869" y="2320970"/>
                  <a:pt x="1767156" y="2320970"/>
                </a:cubicBezTo>
                <a:cubicBezTo>
                  <a:pt x="1769442" y="2320970"/>
                  <a:pt x="1771723" y="2320841"/>
                  <a:pt x="1773998" y="2320586"/>
                </a:cubicBezTo>
                <a:cubicBezTo>
                  <a:pt x="1775361" y="2320586"/>
                  <a:pt x="1776417" y="2319346"/>
                  <a:pt x="1777165" y="2316866"/>
                </a:cubicBezTo>
                <a:cubicBezTo>
                  <a:pt x="1777191" y="2316781"/>
                  <a:pt x="1777268" y="2316524"/>
                  <a:pt x="1777397" y="2316097"/>
                </a:cubicBezTo>
                <a:cubicBezTo>
                  <a:pt x="1783483" y="2295062"/>
                  <a:pt x="1788858" y="2276850"/>
                  <a:pt x="1793506" y="2261459"/>
                </a:cubicBezTo>
                <a:cubicBezTo>
                  <a:pt x="1802262" y="2232473"/>
                  <a:pt x="1811017" y="2203487"/>
                  <a:pt x="1819773" y="2174501"/>
                </a:cubicBezTo>
                <a:cubicBezTo>
                  <a:pt x="1828600" y="2163320"/>
                  <a:pt x="1836710" y="2152280"/>
                  <a:pt x="1844148" y="2141411"/>
                </a:cubicBezTo>
                <a:cubicBezTo>
                  <a:pt x="1849308" y="2134321"/>
                  <a:pt x="1853132" y="2129483"/>
                  <a:pt x="1855660" y="2126918"/>
                </a:cubicBezTo>
                <a:cubicBezTo>
                  <a:pt x="1857255" y="2125379"/>
                  <a:pt x="1858384" y="2123455"/>
                  <a:pt x="1859051" y="2121146"/>
                </a:cubicBezTo>
                <a:cubicBezTo>
                  <a:pt x="1859520" y="2119521"/>
                  <a:pt x="1859576" y="2118239"/>
                  <a:pt x="1859217" y="2117298"/>
                </a:cubicBezTo>
                <a:cubicBezTo>
                  <a:pt x="1857967" y="2112769"/>
                  <a:pt x="1855298" y="2106621"/>
                  <a:pt x="1851286" y="2098829"/>
                </a:cubicBezTo>
                <a:close/>
                <a:moveTo>
                  <a:pt x="2505064" y="2097803"/>
                </a:moveTo>
                <a:cubicBezTo>
                  <a:pt x="2504714" y="2097803"/>
                  <a:pt x="2504267" y="2098317"/>
                  <a:pt x="2503722" y="2099342"/>
                </a:cubicBezTo>
                <a:cubicBezTo>
                  <a:pt x="2501899" y="2103021"/>
                  <a:pt x="2500064" y="2106698"/>
                  <a:pt x="2498216" y="2110373"/>
                </a:cubicBezTo>
                <a:cubicBezTo>
                  <a:pt x="2497570" y="2111741"/>
                  <a:pt x="2497266" y="2112681"/>
                  <a:pt x="2497303" y="2113194"/>
                </a:cubicBezTo>
                <a:cubicBezTo>
                  <a:pt x="2497334" y="2113622"/>
                  <a:pt x="2497597" y="2114263"/>
                  <a:pt x="2498093" y="2115118"/>
                </a:cubicBezTo>
                <a:cubicBezTo>
                  <a:pt x="2504645" y="2126505"/>
                  <a:pt x="2510855" y="2140015"/>
                  <a:pt x="2516770" y="2155647"/>
                </a:cubicBezTo>
                <a:cubicBezTo>
                  <a:pt x="2517190" y="2156844"/>
                  <a:pt x="2517562" y="2157443"/>
                  <a:pt x="2517884" y="2157443"/>
                </a:cubicBezTo>
                <a:cubicBezTo>
                  <a:pt x="2518287" y="2157443"/>
                  <a:pt x="2518741" y="2156844"/>
                  <a:pt x="2519246" y="2155647"/>
                </a:cubicBezTo>
                <a:cubicBezTo>
                  <a:pt x="2521189" y="2151418"/>
                  <a:pt x="2523110" y="2147183"/>
                  <a:pt x="2525022" y="2142950"/>
                </a:cubicBezTo>
                <a:cubicBezTo>
                  <a:pt x="2525663" y="2141582"/>
                  <a:pt x="2525955" y="2140599"/>
                  <a:pt x="2525902" y="2140000"/>
                </a:cubicBezTo>
                <a:cubicBezTo>
                  <a:pt x="2525865" y="2139572"/>
                  <a:pt x="2525638" y="2138803"/>
                  <a:pt x="2525221" y="2137691"/>
                </a:cubicBezTo>
                <a:cubicBezTo>
                  <a:pt x="2520221" y="2125218"/>
                  <a:pt x="2513865" y="2112360"/>
                  <a:pt x="2506218" y="2099086"/>
                </a:cubicBezTo>
                <a:cubicBezTo>
                  <a:pt x="2505643" y="2098231"/>
                  <a:pt x="2505259" y="2097803"/>
                  <a:pt x="2505064" y="2097803"/>
                </a:cubicBezTo>
                <a:close/>
                <a:moveTo>
                  <a:pt x="2540576" y="2091006"/>
                </a:moveTo>
                <a:cubicBezTo>
                  <a:pt x="2540633" y="2095110"/>
                  <a:pt x="2540368" y="2100882"/>
                  <a:pt x="2539760" y="2108320"/>
                </a:cubicBezTo>
                <a:cubicBezTo>
                  <a:pt x="2537630" y="2131155"/>
                  <a:pt x="2532820" y="2152823"/>
                  <a:pt x="2525103" y="2173218"/>
                </a:cubicBezTo>
                <a:cubicBezTo>
                  <a:pt x="2527396" y="2176211"/>
                  <a:pt x="2529507" y="2179890"/>
                  <a:pt x="2531450" y="2184249"/>
                </a:cubicBezTo>
                <a:cubicBezTo>
                  <a:pt x="2533032" y="2187754"/>
                  <a:pt x="2534071" y="2189507"/>
                  <a:pt x="2534563" y="2189507"/>
                </a:cubicBezTo>
                <a:cubicBezTo>
                  <a:pt x="2534974" y="2189507"/>
                  <a:pt x="2535670" y="2187925"/>
                  <a:pt x="2536651" y="2184762"/>
                </a:cubicBezTo>
                <a:cubicBezTo>
                  <a:pt x="2537566" y="2181556"/>
                  <a:pt x="2538469" y="2178349"/>
                  <a:pt x="2539372" y="2175142"/>
                </a:cubicBezTo>
                <a:cubicBezTo>
                  <a:pt x="2541517" y="2198058"/>
                  <a:pt x="2543663" y="2220973"/>
                  <a:pt x="2545809" y="2243888"/>
                </a:cubicBezTo>
                <a:cubicBezTo>
                  <a:pt x="2546805" y="2255431"/>
                  <a:pt x="2547800" y="2266974"/>
                  <a:pt x="2548794" y="2278517"/>
                </a:cubicBezTo>
                <a:cubicBezTo>
                  <a:pt x="2548922" y="2279885"/>
                  <a:pt x="2549066" y="2280741"/>
                  <a:pt x="2549227" y="2281083"/>
                </a:cubicBezTo>
                <a:cubicBezTo>
                  <a:pt x="2549397" y="2281510"/>
                  <a:pt x="2549826" y="2281724"/>
                  <a:pt x="2550515" y="2281724"/>
                </a:cubicBezTo>
                <a:cubicBezTo>
                  <a:pt x="2556509" y="2281553"/>
                  <a:pt x="2562502" y="2281381"/>
                  <a:pt x="2568493" y="2281211"/>
                </a:cubicBezTo>
                <a:cubicBezTo>
                  <a:pt x="2580489" y="2281211"/>
                  <a:pt x="2592486" y="2281211"/>
                  <a:pt x="2604482" y="2281211"/>
                </a:cubicBezTo>
                <a:cubicBezTo>
                  <a:pt x="2610361" y="2281381"/>
                  <a:pt x="2616242" y="2281553"/>
                  <a:pt x="2622123" y="2281724"/>
                </a:cubicBezTo>
                <a:cubicBezTo>
                  <a:pt x="2622812" y="2281724"/>
                  <a:pt x="2623210" y="2281553"/>
                  <a:pt x="2623316" y="2281211"/>
                </a:cubicBezTo>
                <a:cubicBezTo>
                  <a:pt x="2623422" y="2280869"/>
                  <a:pt x="2623384" y="2280014"/>
                  <a:pt x="2623203" y="2278646"/>
                </a:cubicBezTo>
                <a:cubicBezTo>
                  <a:pt x="2622456" y="2273002"/>
                  <a:pt x="2621710" y="2267359"/>
                  <a:pt x="2620964" y="2261716"/>
                </a:cubicBezTo>
                <a:cubicBezTo>
                  <a:pt x="2620795" y="2260433"/>
                  <a:pt x="2620624" y="2259621"/>
                  <a:pt x="2620450" y="2259279"/>
                </a:cubicBezTo>
                <a:cubicBezTo>
                  <a:pt x="2620266" y="2258852"/>
                  <a:pt x="2619812" y="2258638"/>
                  <a:pt x="2619089" y="2258638"/>
                </a:cubicBezTo>
                <a:cubicBezTo>
                  <a:pt x="2613322" y="2258808"/>
                  <a:pt x="2607553" y="2258980"/>
                  <a:pt x="2601784" y="2259151"/>
                </a:cubicBezTo>
                <a:cubicBezTo>
                  <a:pt x="2598249" y="2259151"/>
                  <a:pt x="2594715" y="2259151"/>
                  <a:pt x="2591181" y="2259151"/>
                </a:cubicBezTo>
                <a:cubicBezTo>
                  <a:pt x="2590283" y="2251455"/>
                  <a:pt x="2589384" y="2243760"/>
                  <a:pt x="2588486" y="2236064"/>
                </a:cubicBezTo>
                <a:cubicBezTo>
                  <a:pt x="2590379" y="2236064"/>
                  <a:pt x="2592272" y="2236064"/>
                  <a:pt x="2594165" y="2236064"/>
                </a:cubicBezTo>
                <a:cubicBezTo>
                  <a:pt x="2599444" y="2236235"/>
                  <a:pt x="2604724" y="2236407"/>
                  <a:pt x="2610004" y="2236577"/>
                </a:cubicBezTo>
                <a:cubicBezTo>
                  <a:pt x="2610678" y="2236577"/>
                  <a:pt x="2611068" y="2236428"/>
                  <a:pt x="2611177" y="2236128"/>
                </a:cubicBezTo>
                <a:cubicBezTo>
                  <a:pt x="2611286" y="2235829"/>
                  <a:pt x="2611252" y="2234996"/>
                  <a:pt x="2611076" y="2233627"/>
                </a:cubicBezTo>
                <a:cubicBezTo>
                  <a:pt x="2610392" y="2228326"/>
                  <a:pt x="2609709" y="2223025"/>
                  <a:pt x="2609026" y="2217724"/>
                </a:cubicBezTo>
                <a:cubicBezTo>
                  <a:pt x="2608849" y="2216356"/>
                  <a:pt x="2608676" y="2215500"/>
                  <a:pt x="2608508" y="2215159"/>
                </a:cubicBezTo>
                <a:cubicBezTo>
                  <a:pt x="2608286" y="2214731"/>
                  <a:pt x="2607843" y="2214517"/>
                  <a:pt x="2607178" y="2214517"/>
                </a:cubicBezTo>
                <a:cubicBezTo>
                  <a:pt x="2602002" y="2214688"/>
                  <a:pt x="2596824" y="2214860"/>
                  <a:pt x="2591646" y="2215030"/>
                </a:cubicBezTo>
                <a:cubicBezTo>
                  <a:pt x="2589774" y="2215030"/>
                  <a:pt x="2587902" y="2215030"/>
                  <a:pt x="2586031" y="2215030"/>
                </a:cubicBezTo>
                <a:cubicBezTo>
                  <a:pt x="2585172" y="2207677"/>
                  <a:pt x="2584314" y="2200323"/>
                  <a:pt x="2583456" y="2192970"/>
                </a:cubicBezTo>
                <a:cubicBezTo>
                  <a:pt x="2585305" y="2192970"/>
                  <a:pt x="2587155" y="2192970"/>
                  <a:pt x="2589004" y="2192970"/>
                </a:cubicBezTo>
                <a:cubicBezTo>
                  <a:pt x="2594163" y="2193141"/>
                  <a:pt x="2599322" y="2193312"/>
                  <a:pt x="2604482" y="2193483"/>
                </a:cubicBezTo>
                <a:cubicBezTo>
                  <a:pt x="2605099" y="2193483"/>
                  <a:pt x="2605452" y="2193355"/>
                  <a:pt x="2605543" y="2193098"/>
                </a:cubicBezTo>
                <a:cubicBezTo>
                  <a:pt x="2605716" y="2192842"/>
                  <a:pt x="2605713" y="2192029"/>
                  <a:pt x="2605537" y="2190661"/>
                </a:cubicBezTo>
                <a:cubicBezTo>
                  <a:pt x="2604832" y="2185189"/>
                  <a:pt x="2604126" y="2179717"/>
                  <a:pt x="2603420" y="2174244"/>
                </a:cubicBezTo>
                <a:cubicBezTo>
                  <a:pt x="2603255" y="2172962"/>
                  <a:pt x="2603090" y="2172150"/>
                  <a:pt x="2602924" y="2171808"/>
                </a:cubicBezTo>
                <a:cubicBezTo>
                  <a:pt x="2602706" y="2171380"/>
                  <a:pt x="2602272" y="2171166"/>
                  <a:pt x="2601622" y="2171166"/>
                </a:cubicBezTo>
                <a:cubicBezTo>
                  <a:pt x="2596568" y="2171337"/>
                  <a:pt x="2591511" y="2171509"/>
                  <a:pt x="2586455" y="2171679"/>
                </a:cubicBezTo>
                <a:cubicBezTo>
                  <a:pt x="2584626" y="2171679"/>
                  <a:pt x="2582798" y="2171679"/>
                  <a:pt x="2580970" y="2171679"/>
                </a:cubicBezTo>
                <a:cubicBezTo>
                  <a:pt x="2580132" y="2164497"/>
                  <a:pt x="2579294" y="2157315"/>
                  <a:pt x="2578455" y="2150132"/>
                </a:cubicBezTo>
                <a:cubicBezTo>
                  <a:pt x="2581948" y="2150132"/>
                  <a:pt x="2585440" y="2150132"/>
                  <a:pt x="2588932" y="2150132"/>
                </a:cubicBezTo>
                <a:cubicBezTo>
                  <a:pt x="2593971" y="2150303"/>
                  <a:pt x="2599011" y="2150474"/>
                  <a:pt x="2604052" y="2150645"/>
                </a:cubicBezTo>
                <a:cubicBezTo>
                  <a:pt x="2604694" y="2150645"/>
                  <a:pt x="2605079" y="2150517"/>
                  <a:pt x="2605206" y="2150260"/>
                </a:cubicBezTo>
                <a:cubicBezTo>
                  <a:pt x="2605373" y="2150004"/>
                  <a:pt x="2605366" y="2149192"/>
                  <a:pt x="2605186" y="2147824"/>
                </a:cubicBezTo>
                <a:cubicBezTo>
                  <a:pt x="2604453" y="2142266"/>
                  <a:pt x="2603721" y="2136708"/>
                  <a:pt x="2602988" y="2131150"/>
                </a:cubicBezTo>
                <a:cubicBezTo>
                  <a:pt x="2602820" y="2129868"/>
                  <a:pt x="2602633" y="2129055"/>
                  <a:pt x="2602429" y="2128713"/>
                </a:cubicBezTo>
                <a:cubicBezTo>
                  <a:pt x="2602254" y="2128286"/>
                  <a:pt x="2601810" y="2128072"/>
                  <a:pt x="2601096" y="2128072"/>
                </a:cubicBezTo>
                <a:cubicBezTo>
                  <a:pt x="2596162" y="2128243"/>
                  <a:pt x="2591227" y="2128414"/>
                  <a:pt x="2586291" y="2128585"/>
                </a:cubicBezTo>
                <a:cubicBezTo>
                  <a:pt x="2583614" y="2128585"/>
                  <a:pt x="2580937" y="2128585"/>
                  <a:pt x="2578260" y="2128585"/>
                </a:cubicBezTo>
                <a:cubicBezTo>
                  <a:pt x="2579209" y="2121831"/>
                  <a:pt x="2579797" y="2116401"/>
                  <a:pt x="2580051" y="2112296"/>
                </a:cubicBezTo>
                <a:cubicBezTo>
                  <a:pt x="2580264" y="2109817"/>
                  <a:pt x="2580823" y="2107466"/>
                  <a:pt x="2581727" y="2105242"/>
                </a:cubicBezTo>
                <a:cubicBezTo>
                  <a:pt x="2582372" y="2103789"/>
                  <a:pt x="2582620" y="2102464"/>
                  <a:pt x="2582474" y="2101266"/>
                </a:cubicBezTo>
                <a:cubicBezTo>
                  <a:pt x="2582307" y="2099898"/>
                  <a:pt x="2581600" y="2098744"/>
                  <a:pt x="2580355" y="2097803"/>
                </a:cubicBezTo>
                <a:cubicBezTo>
                  <a:pt x="2576874" y="2095753"/>
                  <a:pt x="2572845" y="2093914"/>
                  <a:pt x="2568265" y="2092288"/>
                </a:cubicBezTo>
                <a:cubicBezTo>
                  <a:pt x="2568378" y="2098017"/>
                  <a:pt x="2568374" y="2102592"/>
                  <a:pt x="2568254" y="2106012"/>
                </a:cubicBezTo>
                <a:cubicBezTo>
                  <a:pt x="2567907" y="2112596"/>
                  <a:pt x="2567109" y="2120122"/>
                  <a:pt x="2565827" y="2128585"/>
                </a:cubicBezTo>
                <a:cubicBezTo>
                  <a:pt x="2560354" y="2128585"/>
                  <a:pt x="2554881" y="2128585"/>
                  <a:pt x="2549408" y="2128585"/>
                </a:cubicBezTo>
                <a:cubicBezTo>
                  <a:pt x="2550273" y="2123242"/>
                  <a:pt x="2551123" y="2117897"/>
                  <a:pt x="2551962" y="2112553"/>
                </a:cubicBezTo>
                <a:cubicBezTo>
                  <a:pt x="2552521" y="2108107"/>
                  <a:pt x="2553038" y="2105414"/>
                  <a:pt x="2553526" y="2104473"/>
                </a:cubicBezTo>
                <a:cubicBezTo>
                  <a:pt x="2554194" y="2103019"/>
                  <a:pt x="2554454" y="2101608"/>
                  <a:pt x="2554309" y="2100240"/>
                </a:cubicBezTo>
                <a:cubicBezTo>
                  <a:pt x="2554146" y="2098701"/>
                  <a:pt x="2553419" y="2097547"/>
                  <a:pt x="2552130" y="2096777"/>
                </a:cubicBezTo>
                <a:cubicBezTo>
                  <a:pt x="2548696" y="2094471"/>
                  <a:pt x="2544846" y="2092546"/>
                  <a:pt x="2540576" y="2091006"/>
                </a:cubicBezTo>
                <a:close/>
                <a:moveTo>
                  <a:pt x="2181458" y="2090749"/>
                </a:moveTo>
                <a:cubicBezTo>
                  <a:pt x="2180402" y="2096564"/>
                  <a:pt x="2179057" y="2102507"/>
                  <a:pt x="2177413" y="2108577"/>
                </a:cubicBezTo>
                <a:cubicBezTo>
                  <a:pt x="2173916" y="2120466"/>
                  <a:pt x="2170584" y="2130641"/>
                  <a:pt x="2167433" y="2139102"/>
                </a:cubicBezTo>
                <a:cubicBezTo>
                  <a:pt x="2164042" y="2139102"/>
                  <a:pt x="2160651" y="2139102"/>
                  <a:pt x="2157260" y="2139102"/>
                </a:cubicBezTo>
                <a:cubicBezTo>
                  <a:pt x="2151675" y="2138931"/>
                  <a:pt x="2146092" y="2138760"/>
                  <a:pt x="2140510" y="2138589"/>
                </a:cubicBezTo>
                <a:cubicBezTo>
                  <a:pt x="2139951" y="2138589"/>
                  <a:pt x="2139576" y="2138717"/>
                  <a:pt x="2139384" y="2138974"/>
                </a:cubicBezTo>
                <a:cubicBezTo>
                  <a:pt x="2139191" y="2139230"/>
                  <a:pt x="2139001" y="2140085"/>
                  <a:pt x="2138813" y="2141539"/>
                </a:cubicBezTo>
                <a:cubicBezTo>
                  <a:pt x="2137201" y="2154664"/>
                  <a:pt x="2135590" y="2167789"/>
                  <a:pt x="2133981" y="2180914"/>
                </a:cubicBezTo>
                <a:cubicBezTo>
                  <a:pt x="2129339" y="2216954"/>
                  <a:pt x="2124697" y="2252994"/>
                  <a:pt x="2120054" y="2289034"/>
                </a:cubicBezTo>
                <a:cubicBezTo>
                  <a:pt x="2116530" y="2288864"/>
                  <a:pt x="2113007" y="2288692"/>
                  <a:pt x="2109484" y="2288521"/>
                </a:cubicBezTo>
                <a:cubicBezTo>
                  <a:pt x="2108922" y="2288521"/>
                  <a:pt x="2108559" y="2288650"/>
                  <a:pt x="2108394" y="2288906"/>
                </a:cubicBezTo>
                <a:cubicBezTo>
                  <a:pt x="2108175" y="2289248"/>
                  <a:pt x="2107962" y="2290189"/>
                  <a:pt x="2107754" y="2291728"/>
                </a:cubicBezTo>
                <a:cubicBezTo>
                  <a:pt x="2106836" y="2298525"/>
                  <a:pt x="2105919" y="2305323"/>
                  <a:pt x="2105001" y="2312121"/>
                </a:cubicBezTo>
                <a:cubicBezTo>
                  <a:pt x="2104736" y="2314087"/>
                  <a:pt x="2105042" y="2315071"/>
                  <a:pt x="2105918" y="2315071"/>
                </a:cubicBezTo>
                <a:cubicBezTo>
                  <a:pt x="2111420" y="2314900"/>
                  <a:pt x="2116920" y="2314728"/>
                  <a:pt x="2122420" y="2314558"/>
                </a:cubicBezTo>
                <a:cubicBezTo>
                  <a:pt x="2151406" y="2314558"/>
                  <a:pt x="2180394" y="2314558"/>
                  <a:pt x="2209381" y="2314558"/>
                </a:cubicBezTo>
                <a:cubicBezTo>
                  <a:pt x="2214845" y="2314728"/>
                  <a:pt x="2220310" y="2314900"/>
                  <a:pt x="2225776" y="2315071"/>
                </a:cubicBezTo>
                <a:cubicBezTo>
                  <a:pt x="2226433" y="2315071"/>
                  <a:pt x="2226849" y="2314921"/>
                  <a:pt x="2227024" y="2314622"/>
                </a:cubicBezTo>
                <a:cubicBezTo>
                  <a:pt x="2227200" y="2314323"/>
                  <a:pt x="2227337" y="2313489"/>
                  <a:pt x="2227436" y="2312121"/>
                </a:cubicBezTo>
                <a:cubicBezTo>
                  <a:pt x="2227928" y="2305323"/>
                  <a:pt x="2228420" y="2298525"/>
                  <a:pt x="2228912" y="2291728"/>
                </a:cubicBezTo>
                <a:cubicBezTo>
                  <a:pt x="2229011" y="2290360"/>
                  <a:pt x="2229008" y="2289505"/>
                  <a:pt x="2228903" y="2289163"/>
                </a:cubicBezTo>
                <a:cubicBezTo>
                  <a:pt x="2228804" y="2288735"/>
                  <a:pt x="2228409" y="2288521"/>
                  <a:pt x="2227717" y="2288521"/>
                </a:cubicBezTo>
                <a:cubicBezTo>
                  <a:pt x="2224116" y="2288692"/>
                  <a:pt x="2220514" y="2288864"/>
                  <a:pt x="2216910" y="2289034"/>
                </a:cubicBezTo>
                <a:cubicBezTo>
                  <a:pt x="2219747" y="2252994"/>
                  <a:pt x="2222583" y="2216954"/>
                  <a:pt x="2225420" y="2180914"/>
                </a:cubicBezTo>
                <a:cubicBezTo>
                  <a:pt x="2226534" y="2167789"/>
                  <a:pt x="2227647" y="2154664"/>
                  <a:pt x="2228758" y="2141539"/>
                </a:cubicBezTo>
                <a:cubicBezTo>
                  <a:pt x="2228859" y="2140256"/>
                  <a:pt x="2228863" y="2139444"/>
                  <a:pt x="2228770" y="2139102"/>
                </a:cubicBezTo>
                <a:cubicBezTo>
                  <a:pt x="2228677" y="2138760"/>
                  <a:pt x="2228292" y="2138589"/>
                  <a:pt x="2227614" y="2138589"/>
                </a:cubicBezTo>
                <a:cubicBezTo>
                  <a:pt x="2222016" y="2138760"/>
                  <a:pt x="2216418" y="2138931"/>
                  <a:pt x="2210818" y="2139102"/>
                </a:cubicBezTo>
                <a:cubicBezTo>
                  <a:pt x="2201064" y="2139102"/>
                  <a:pt x="2191309" y="2139102"/>
                  <a:pt x="2181555" y="2139102"/>
                </a:cubicBezTo>
                <a:cubicBezTo>
                  <a:pt x="2184182" y="2131581"/>
                  <a:pt x="2187247" y="2122304"/>
                  <a:pt x="2190726" y="2111270"/>
                </a:cubicBezTo>
                <a:cubicBezTo>
                  <a:pt x="2191449" y="2108791"/>
                  <a:pt x="2192421" y="2106354"/>
                  <a:pt x="2193639" y="2103960"/>
                </a:cubicBezTo>
                <a:cubicBezTo>
                  <a:pt x="2194350" y="2102335"/>
                  <a:pt x="2194764" y="2100924"/>
                  <a:pt x="2194883" y="2099727"/>
                </a:cubicBezTo>
                <a:cubicBezTo>
                  <a:pt x="2195054" y="2098017"/>
                  <a:pt x="2194721" y="2096863"/>
                  <a:pt x="2193886" y="2096264"/>
                </a:cubicBezTo>
                <a:cubicBezTo>
                  <a:pt x="2190323" y="2093787"/>
                  <a:pt x="2186183" y="2091947"/>
                  <a:pt x="2181458" y="2090749"/>
                </a:cubicBezTo>
                <a:close/>
                <a:moveTo>
                  <a:pt x="2393483" y="2090236"/>
                </a:moveTo>
                <a:cubicBezTo>
                  <a:pt x="2393358" y="2095110"/>
                  <a:pt x="2392863" y="2101310"/>
                  <a:pt x="2391981" y="2108833"/>
                </a:cubicBezTo>
                <a:cubicBezTo>
                  <a:pt x="2387774" y="2141250"/>
                  <a:pt x="2380668" y="2169340"/>
                  <a:pt x="2370457" y="2192970"/>
                </a:cubicBezTo>
                <a:cubicBezTo>
                  <a:pt x="2372397" y="2199469"/>
                  <a:pt x="2373857" y="2207036"/>
                  <a:pt x="2374843" y="2215672"/>
                </a:cubicBezTo>
                <a:cubicBezTo>
                  <a:pt x="2375228" y="2218835"/>
                  <a:pt x="2375692" y="2220417"/>
                  <a:pt x="2376235" y="2220417"/>
                </a:cubicBezTo>
                <a:cubicBezTo>
                  <a:pt x="2376568" y="2220417"/>
                  <a:pt x="2377292" y="2219305"/>
                  <a:pt x="2378408" y="2217082"/>
                </a:cubicBezTo>
                <a:cubicBezTo>
                  <a:pt x="2381004" y="2211017"/>
                  <a:pt x="2383660" y="2203746"/>
                  <a:pt x="2386384" y="2195279"/>
                </a:cubicBezTo>
                <a:cubicBezTo>
                  <a:pt x="2386364" y="2210669"/>
                  <a:pt x="2386385" y="2221871"/>
                  <a:pt x="2386450" y="2228882"/>
                </a:cubicBezTo>
                <a:cubicBezTo>
                  <a:pt x="2386634" y="2248634"/>
                  <a:pt x="2386817" y="2268385"/>
                  <a:pt x="2387001" y="2288137"/>
                </a:cubicBezTo>
                <a:cubicBezTo>
                  <a:pt x="2387038" y="2301475"/>
                  <a:pt x="2387074" y="2314814"/>
                  <a:pt x="2387108" y="2328153"/>
                </a:cubicBezTo>
                <a:cubicBezTo>
                  <a:pt x="2387119" y="2329350"/>
                  <a:pt x="2387192" y="2330120"/>
                  <a:pt x="2387328" y="2330462"/>
                </a:cubicBezTo>
                <a:cubicBezTo>
                  <a:pt x="2387464" y="2330803"/>
                  <a:pt x="2387885" y="2330975"/>
                  <a:pt x="2388592" y="2330975"/>
                </a:cubicBezTo>
                <a:cubicBezTo>
                  <a:pt x="2392392" y="2330975"/>
                  <a:pt x="2396192" y="2330975"/>
                  <a:pt x="2399992" y="2330975"/>
                </a:cubicBezTo>
                <a:cubicBezTo>
                  <a:pt x="2400655" y="2330975"/>
                  <a:pt x="2401072" y="2330846"/>
                  <a:pt x="2401246" y="2330590"/>
                </a:cubicBezTo>
                <a:cubicBezTo>
                  <a:pt x="2401418" y="2330334"/>
                  <a:pt x="2401493" y="2329521"/>
                  <a:pt x="2401471" y="2328153"/>
                </a:cubicBezTo>
                <a:cubicBezTo>
                  <a:pt x="2401332" y="2322424"/>
                  <a:pt x="2401194" y="2316695"/>
                  <a:pt x="2401057" y="2310966"/>
                </a:cubicBezTo>
                <a:cubicBezTo>
                  <a:pt x="2403885" y="2314898"/>
                  <a:pt x="2406364" y="2319223"/>
                  <a:pt x="2408534" y="2323920"/>
                </a:cubicBezTo>
                <a:cubicBezTo>
                  <a:pt x="2409875" y="2326912"/>
                  <a:pt x="2410808" y="2328409"/>
                  <a:pt x="2411338" y="2328409"/>
                </a:cubicBezTo>
                <a:cubicBezTo>
                  <a:pt x="2411823" y="2328409"/>
                  <a:pt x="2412690" y="2326826"/>
                  <a:pt x="2413944" y="2323664"/>
                </a:cubicBezTo>
                <a:cubicBezTo>
                  <a:pt x="2419076" y="2310687"/>
                  <a:pt x="2422974" y="2295493"/>
                  <a:pt x="2425742" y="2278133"/>
                </a:cubicBezTo>
                <a:cubicBezTo>
                  <a:pt x="2435349" y="2309544"/>
                  <a:pt x="2455283" y="2325203"/>
                  <a:pt x="2485023" y="2325203"/>
                </a:cubicBezTo>
                <a:cubicBezTo>
                  <a:pt x="2487204" y="2325203"/>
                  <a:pt x="2489384" y="2325203"/>
                  <a:pt x="2491566" y="2325203"/>
                </a:cubicBezTo>
                <a:cubicBezTo>
                  <a:pt x="2493532" y="2324947"/>
                  <a:pt x="2494715" y="2324518"/>
                  <a:pt x="2495118" y="2323920"/>
                </a:cubicBezTo>
                <a:cubicBezTo>
                  <a:pt x="2495681" y="2323067"/>
                  <a:pt x="2495910" y="2320500"/>
                  <a:pt x="2495809" y="2316225"/>
                </a:cubicBezTo>
                <a:cubicBezTo>
                  <a:pt x="2495647" y="2308273"/>
                  <a:pt x="2496035" y="2301903"/>
                  <a:pt x="2496984" y="2297115"/>
                </a:cubicBezTo>
                <a:cubicBezTo>
                  <a:pt x="2491271" y="2298138"/>
                  <a:pt x="2485697" y="2298654"/>
                  <a:pt x="2480264" y="2298654"/>
                </a:cubicBezTo>
                <a:cubicBezTo>
                  <a:pt x="2471919" y="2298654"/>
                  <a:pt x="2464832" y="2297239"/>
                  <a:pt x="2459010" y="2294421"/>
                </a:cubicBezTo>
                <a:cubicBezTo>
                  <a:pt x="2458299" y="2279116"/>
                  <a:pt x="2457588" y="2263811"/>
                  <a:pt x="2456878" y="2248505"/>
                </a:cubicBezTo>
                <a:cubicBezTo>
                  <a:pt x="2461853" y="2248505"/>
                  <a:pt x="2466828" y="2248505"/>
                  <a:pt x="2471804" y="2248505"/>
                </a:cubicBezTo>
                <a:cubicBezTo>
                  <a:pt x="2476153" y="2248676"/>
                  <a:pt x="2480504" y="2248848"/>
                  <a:pt x="2484855" y="2249018"/>
                </a:cubicBezTo>
                <a:cubicBezTo>
                  <a:pt x="2485575" y="2249018"/>
                  <a:pt x="2485998" y="2248847"/>
                  <a:pt x="2486126" y="2248505"/>
                </a:cubicBezTo>
                <a:cubicBezTo>
                  <a:pt x="2486253" y="2248163"/>
                  <a:pt x="2486274" y="2247308"/>
                  <a:pt x="2486189" y="2245940"/>
                </a:cubicBezTo>
                <a:cubicBezTo>
                  <a:pt x="2485786" y="2239442"/>
                  <a:pt x="2485384" y="2232944"/>
                  <a:pt x="2484981" y="2226445"/>
                </a:cubicBezTo>
                <a:cubicBezTo>
                  <a:pt x="2484906" y="2225248"/>
                  <a:pt x="2484796" y="2224478"/>
                  <a:pt x="2484650" y="2224136"/>
                </a:cubicBezTo>
                <a:cubicBezTo>
                  <a:pt x="2484461" y="2223795"/>
                  <a:pt x="2484012" y="2223623"/>
                  <a:pt x="2483302" y="2223623"/>
                </a:cubicBezTo>
                <a:cubicBezTo>
                  <a:pt x="2479028" y="2223794"/>
                  <a:pt x="2474755" y="2223966"/>
                  <a:pt x="2470480" y="2224136"/>
                </a:cubicBezTo>
                <a:cubicBezTo>
                  <a:pt x="2465569" y="2224136"/>
                  <a:pt x="2460658" y="2224136"/>
                  <a:pt x="2455747" y="2224136"/>
                </a:cubicBezTo>
                <a:cubicBezTo>
                  <a:pt x="2455219" y="2212764"/>
                  <a:pt x="2454691" y="2201392"/>
                  <a:pt x="2454163" y="2190020"/>
                </a:cubicBezTo>
                <a:cubicBezTo>
                  <a:pt x="2456666" y="2190020"/>
                  <a:pt x="2459169" y="2190020"/>
                  <a:pt x="2461672" y="2190020"/>
                </a:cubicBezTo>
                <a:cubicBezTo>
                  <a:pt x="2467139" y="2190191"/>
                  <a:pt x="2472606" y="2190362"/>
                  <a:pt x="2478075" y="2190533"/>
                </a:cubicBezTo>
                <a:cubicBezTo>
                  <a:pt x="2478691" y="2190533"/>
                  <a:pt x="2479073" y="2190405"/>
                  <a:pt x="2479222" y="2190148"/>
                </a:cubicBezTo>
                <a:cubicBezTo>
                  <a:pt x="2479371" y="2189892"/>
                  <a:pt x="2479404" y="2189080"/>
                  <a:pt x="2479322" y="2187711"/>
                </a:cubicBezTo>
                <a:cubicBezTo>
                  <a:pt x="2478763" y="2179802"/>
                  <a:pt x="2478206" y="2171893"/>
                  <a:pt x="2477650" y="2163984"/>
                </a:cubicBezTo>
                <a:cubicBezTo>
                  <a:pt x="2476944" y="2152227"/>
                  <a:pt x="2476237" y="2140470"/>
                  <a:pt x="2475531" y="2128713"/>
                </a:cubicBezTo>
                <a:cubicBezTo>
                  <a:pt x="2475140" y="2120890"/>
                  <a:pt x="2474748" y="2113066"/>
                  <a:pt x="2474356" y="2105242"/>
                </a:cubicBezTo>
                <a:cubicBezTo>
                  <a:pt x="2474278" y="2103960"/>
                  <a:pt x="2474171" y="2103147"/>
                  <a:pt x="2474033" y="2102806"/>
                </a:cubicBezTo>
                <a:cubicBezTo>
                  <a:pt x="2473895" y="2102464"/>
                  <a:pt x="2473494" y="2102292"/>
                  <a:pt x="2472830" y="2102292"/>
                </a:cubicBezTo>
                <a:cubicBezTo>
                  <a:pt x="2467643" y="2102464"/>
                  <a:pt x="2462456" y="2102634"/>
                  <a:pt x="2457267" y="2102806"/>
                </a:cubicBezTo>
                <a:cubicBezTo>
                  <a:pt x="2448082" y="2102806"/>
                  <a:pt x="2438898" y="2102806"/>
                  <a:pt x="2429714" y="2102806"/>
                </a:cubicBezTo>
                <a:cubicBezTo>
                  <a:pt x="2424491" y="2102634"/>
                  <a:pt x="2419269" y="2102464"/>
                  <a:pt x="2414048" y="2102292"/>
                </a:cubicBezTo>
                <a:cubicBezTo>
                  <a:pt x="2413501" y="2102292"/>
                  <a:pt x="2413153" y="2102421"/>
                  <a:pt x="2413003" y="2102677"/>
                </a:cubicBezTo>
                <a:cubicBezTo>
                  <a:pt x="2412853" y="2102934"/>
                  <a:pt x="2412796" y="2103789"/>
                  <a:pt x="2412832" y="2105242"/>
                </a:cubicBezTo>
                <a:cubicBezTo>
                  <a:pt x="2413107" y="2113066"/>
                  <a:pt x="2413382" y="2120890"/>
                  <a:pt x="2413658" y="2128713"/>
                </a:cubicBezTo>
                <a:cubicBezTo>
                  <a:pt x="2413954" y="2140470"/>
                  <a:pt x="2414250" y="2152227"/>
                  <a:pt x="2414546" y="2163984"/>
                </a:cubicBezTo>
                <a:cubicBezTo>
                  <a:pt x="2414664" y="2171893"/>
                  <a:pt x="2414782" y="2179802"/>
                  <a:pt x="2414898" y="2187711"/>
                </a:cubicBezTo>
                <a:cubicBezTo>
                  <a:pt x="2414928" y="2188909"/>
                  <a:pt x="2415008" y="2189678"/>
                  <a:pt x="2415140" y="2190020"/>
                </a:cubicBezTo>
                <a:cubicBezTo>
                  <a:pt x="2415272" y="2190362"/>
                  <a:pt x="2415666" y="2190533"/>
                  <a:pt x="2416323" y="2190533"/>
                </a:cubicBezTo>
                <a:cubicBezTo>
                  <a:pt x="2421798" y="2190362"/>
                  <a:pt x="2427271" y="2190191"/>
                  <a:pt x="2432744" y="2190020"/>
                </a:cubicBezTo>
                <a:cubicBezTo>
                  <a:pt x="2435636" y="2190020"/>
                  <a:pt x="2438529" y="2190020"/>
                  <a:pt x="2441422" y="2190020"/>
                </a:cubicBezTo>
                <a:cubicBezTo>
                  <a:pt x="2442654" y="2221229"/>
                  <a:pt x="2443886" y="2252439"/>
                  <a:pt x="2445118" y="2283648"/>
                </a:cubicBezTo>
                <a:cubicBezTo>
                  <a:pt x="2438788" y="2276316"/>
                  <a:pt x="2433408" y="2265013"/>
                  <a:pt x="2428973" y="2249788"/>
                </a:cubicBezTo>
                <a:cubicBezTo>
                  <a:pt x="2429354" y="2244401"/>
                  <a:pt x="2429778" y="2236620"/>
                  <a:pt x="2430242" y="2226445"/>
                </a:cubicBezTo>
                <a:cubicBezTo>
                  <a:pt x="2430511" y="2223110"/>
                  <a:pt x="2430858" y="2220417"/>
                  <a:pt x="2431291" y="2218365"/>
                </a:cubicBezTo>
                <a:cubicBezTo>
                  <a:pt x="2431720" y="2216228"/>
                  <a:pt x="2431918" y="2214731"/>
                  <a:pt x="2431889" y="2213876"/>
                </a:cubicBezTo>
                <a:cubicBezTo>
                  <a:pt x="2431842" y="2212508"/>
                  <a:pt x="2430913" y="2211395"/>
                  <a:pt x="2429100" y="2210541"/>
                </a:cubicBezTo>
                <a:cubicBezTo>
                  <a:pt x="2426483" y="2209176"/>
                  <a:pt x="2422593" y="2207932"/>
                  <a:pt x="2417426" y="2206822"/>
                </a:cubicBezTo>
                <a:cubicBezTo>
                  <a:pt x="2417482" y="2208959"/>
                  <a:pt x="2417523" y="2210541"/>
                  <a:pt x="2417550" y="2211567"/>
                </a:cubicBezTo>
                <a:cubicBezTo>
                  <a:pt x="2417678" y="2216441"/>
                  <a:pt x="2417660" y="2221315"/>
                  <a:pt x="2417493" y="2226189"/>
                </a:cubicBezTo>
                <a:cubicBezTo>
                  <a:pt x="2416525" y="2260049"/>
                  <a:pt x="2411183" y="2288026"/>
                  <a:pt x="2401040" y="2309941"/>
                </a:cubicBezTo>
                <a:cubicBezTo>
                  <a:pt x="2400163" y="2256414"/>
                  <a:pt x="2399286" y="2202889"/>
                  <a:pt x="2398410" y="2149363"/>
                </a:cubicBezTo>
                <a:cubicBezTo>
                  <a:pt x="2400492" y="2139191"/>
                  <a:pt x="2402362" y="2128501"/>
                  <a:pt x="2404032" y="2117298"/>
                </a:cubicBezTo>
                <a:cubicBezTo>
                  <a:pt x="2404862" y="2111485"/>
                  <a:pt x="2405630" y="2107978"/>
                  <a:pt x="2406349" y="2106782"/>
                </a:cubicBezTo>
                <a:cubicBezTo>
                  <a:pt x="2407144" y="2105499"/>
                  <a:pt x="2407520" y="2103917"/>
                  <a:pt x="2407478" y="2102036"/>
                </a:cubicBezTo>
                <a:cubicBezTo>
                  <a:pt x="2407443" y="2100411"/>
                  <a:pt x="2406770" y="2099086"/>
                  <a:pt x="2405462" y="2098060"/>
                </a:cubicBezTo>
                <a:cubicBezTo>
                  <a:pt x="2403084" y="2096095"/>
                  <a:pt x="2399085" y="2093490"/>
                  <a:pt x="2393483" y="2090236"/>
                </a:cubicBezTo>
                <a:close/>
                <a:moveTo>
                  <a:pt x="2281446" y="2090236"/>
                </a:moveTo>
                <a:cubicBezTo>
                  <a:pt x="2280307" y="2094341"/>
                  <a:pt x="2278952" y="2098360"/>
                  <a:pt x="2277379" y="2102292"/>
                </a:cubicBezTo>
                <a:cubicBezTo>
                  <a:pt x="2270705" y="2117616"/>
                  <a:pt x="2261938" y="2131747"/>
                  <a:pt x="2251026" y="2144617"/>
                </a:cubicBezTo>
                <a:cubicBezTo>
                  <a:pt x="2253029" y="2149492"/>
                  <a:pt x="2254526" y="2154922"/>
                  <a:pt x="2255524" y="2160906"/>
                </a:cubicBezTo>
                <a:cubicBezTo>
                  <a:pt x="2256242" y="2164925"/>
                  <a:pt x="2256908" y="2166934"/>
                  <a:pt x="2257516" y="2166934"/>
                </a:cubicBezTo>
                <a:cubicBezTo>
                  <a:pt x="2258164" y="2166934"/>
                  <a:pt x="2259127" y="2166079"/>
                  <a:pt x="2260404" y="2164369"/>
                </a:cubicBezTo>
                <a:cubicBezTo>
                  <a:pt x="2270439" y="2151325"/>
                  <a:pt x="2279150" y="2136302"/>
                  <a:pt x="2286544" y="2119350"/>
                </a:cubicBezTo>
                <a:cubicBezTo>
                  <a:pt x="2288010" y="2115846"/>
                  <a:pt x="2289201" y="2113408"/>
                  <a:pt x="2290127" y="2112040"/>
                </a:cubicBezTo>
                <a:cubicBezTo>
                  <a:pt x="2291410" y="2110587"/>
                  <a:pt x="2292080" y="2109175"/>
                  <a:pt x="2292140" y="2107807"/>
                </a:cubicBezTo>
                <a:cubicBezTo>
                  <a:pt x="2292192" y="2106610"/>
                  <a:pt x="2291694" y="2105029"/>
                  <a:pt x="2290648" y="2103062"/>
                </a:cubicBezTo>
                <a:cubicBezTo>
                  <a:pt x="2287964" y="2098448"/>
                  <a:pt x="2284898" y="2094173"/>
                  <a:pt x="2281446" y="2090236"/>
                </a:cubicBezTo>
                <a:close/>
                <a:moveTo>
                  <a:pt x="2813997" y="1448783"/>
                </a:moveTo>
                <a:cubicBezTo>
                  <a:pt x="2815442" y="1473248"/>
                  <a:pt x="2817083" y="1491407"/>
                  <a:pt x="2819084" y="1503238"/>
                </a:cubicBezTo>
                <a:cubicBezTo>
                  <a:pt x="2819974" y="1509515"/>
                  <a:pt x="2822527" y="1512723"/>
                  <a:pt x="2826785" y="1512860"/>
                </a:cubicBezTo>
                <a:cubicBezTo>
                  <a:pt x="2843178" y="1511609"/>
                  <a:pt x="2859498" y="1510280"/>
                  <a:pt x="2875993" y="1509075"/>
                </a:cubicBezTo>
                <a:cubicBezTo>
                  <a:pt x="2916268" y="1510507"/>
                  <a:pt x="2956470" y="1512104"/>
                  <a:pt x="2996678" y="1513882"/>
                </a:cubicBezTo>
                <a:cubicBezTo>
                  <a:pt x="3012908" y="1514600"/>
                  <a:pt x="3038026" y="1516033"/>
                  <a:pt x="3071484" y="1518276"/>
                </a:cubicBezTo>
                <a:cubicBezTo>
                  <a:pt x="3071918" y="1518298"/>
                  <a:pt x="3072352" y="1518319"/>
                  <a:pt x="3072785" y="1518341"/>
                </a:cubicBezTo>
                <a:cubicBezTo>
                  <a:pt x="3075925" y="1518498"/>
                  <a:pt x="3077494" y="1516325"/>
                  <a:pt x="3077494" y="1511818"/>
                </a:cubicBezTo>
                <a:cubicBezTo>
                  <a:pt x="3077827" y="1505003"/>
                  <a:pt x="3077981" y="1498033"/>
                  <a:pt x="3077981" y="1490910"/>
                </a:cubicBezTo>
                <a:cubicBezTo>
                  <a:pt x="3077981" y="1483641"/>
                  <a:pt x="3077827" y="1476582"/>
                  <a:pt x="3077494" y="1469734"/>
                </a:cubicBezTo>
                <a:cubicBezTo>
                  <a:pt x="3077494" y="1465518"/>
                  <a:pt x="3076034" y="1463336"/>
                  <a:pt x="3073110" y="1463190"/>
                </a:cubicBezTo>
                <a:cubicBezTo>
                  <a:pt x="3072568" y="1463163"/>
                  <a:pt x="3072026" y="1463136"/>
                  <a:pt x="3071484" y="1463109"/>
                </a:cubicBezTo>
                <a:cubicBezTo>
                  <a:pt x="3068665" y="1463109"/>
                  <a:pt x="3056652" y="1462801"/>
                  <a:pt x="3035338" y="1462225"/>
                </a:cubicBezTo>
                <a:cubicBezTo>
                  <a:pt x="3018512" y="1461863"/>
                  <a:pt x="3004911" y="1461475"/>
                  <a:pt x="2994399" y="1461012"/>
                </a:cubicBezTo>
                <a:cubicBezTo>
                  <a:pt x="2958390" y="1459426"/>
                  <a:pt x="2922350" y="1457984"/>
                  <a:pt x="2886362" y="1456679"/>
                </a:cubicBezTo>
                <a:cubicBezTo>
                  <a:pt x="2855495" y="1455559"/>
                  <a:pt x="2831492" y="1452904"/>
                  <a:pt x="2813997" y="1448783"/>
                </a:cubicBezTo>
                <a:close/>
                <a:moveTo>
                  <a:pt x="2068763" y="1446397"/>
                </a:moveTo>
                <a:cubicBezTo>
                  <a:pt x="2068220" y="1446404"/>
                  <a:pt x="2067676" y="1446411"/>
                  <a:pt x="2067133" y="1446419"/>
                </a:cubicBezTo>
                <a:cubicBezTo>
                  <a:pt x="2064307" y="1446599"/>
                  <a:pt x="2052314" y="1447059"/>
                  <a:pt x="2031121" y="1447818"/>
                </a:cubicBezTo>
                <a:cubicBezTo>
                  <a:pt x="2014402" y="1448509"/>
                  <a:pt x="2000780" y="1448974"/>
                  <a:pt x="1990233" y="1449166"/>
                </a:cubicBezTo>
                <a:cubicBezTo>
                  <a:pt x="1954384" y="1449819"/>
                  <a:pt x="1918397" y="1450594"/>
                  <a:pt x="1882588" y="1451487"/>
                </a:cubicBezTo>
                <a:cubicBezTo>
                  <a:pt x="1851796" y="1452255"/>
                  <a:pt x="1827830" y="1451031"/>
                  <a:pt x="1810483" y="1448003"/>
                </a:cubicBezTo>
                <a:cubicBezTo>
                  <a:pt x="1811929" y="1472381"/>
                  <a:pt x="1813543" y="1490441"/>
                  <a:pt x="1815544" y="1502149"/>
                </a:cubicBezTo>
                <a:cubicBezTo>
                  <a:pt x="1816434" y="1508371"/>
                  <a:pt x="1818945" y="1511425"/>
                  <a:pt x="1823160" y="1511304"/>
                </a:cubicBezTo>
                <a:cubicBezTo>
                  <a:pt x="1839468" y="1509064"/>
                  <a:pt x="1855819" y="1506721"/>
                  <a:pt x="1872247" y="1504518"/>
                </a:cubicBezTo>
                <a:cubicBezTo>
                  <a:pt x="1912316" y="1503491"/>
                  <a:pt x="1952469" y="1502618"/>
                  <a:pt x="1992515" y="1501894"/>
                </a:cubicBezTo>
                <a:cubicBezTo>
                  <a:pt x="2008840" y="1501599"/>
                  <a:pt x="2033803" y="1501471"/>
                  <a:pt x="2067133" y="1501586"/>
                </a:cubicBezTo>
                <a:cubicBezTo>
                  <a:pt x="2067568" y="1501580"/>
                  <a:pt x="2068002" y="1501574"/>
                  <a:pt x="2068437" y="1501568"/>
                </a:cubicBezTo>
                <a:cubicBezTo>
                  <a:pt x="2071591" y="1501526"/>
                  <a:pt x="2073168" y="1499252"/>
                  <a:pt x="2073168" y="1494746"/>
                </a:cubicBezTo>
                <a:cubicBezTo>
                  <a:pt x="2073502" y="1487909"/>
                  <a:pt x="2073658" y="1480929"/>
                  <a:pt x="2073658" y="1473806"/>
                </a:cubicBezTo>
                <a:cubicBezTo>
                  <a:pt x="2073658" y="1466538"/>
                  <a:pt x="2073502" y="1459489"/>
                  <a:pt x="2073168" y="1452661"/>
                </a:cubicBezTo>
                <a:cubicBezTo>
                  <a:pt x="2073168" y="1448446"/>
                  <a:pt x="2071700" y="1446357"/>
                  <a:pt x="2068763" y="1446397"/>
                </a:cubicBezTo>
                <a:close/>
                <a:moveTo>
                  <a:pt x="877059" y="1439472"/>
                </a:moveTo>
                <a:cubicBezTo>
                  <a:pt x="875956" y="1456624"/>
                  <a:pt x="871214" y="1479405"/>
                  <a:pt x="862106" y="1507580"/>
                </a:cubicBezTo>
                <a:cubicBezTo>
                  <a:pt x="845002" y="1561273"/>
                  <a:pt x="821275" y="1609530"/>
                  <a:pt x="789882" y="1651318"/>
                </a:cubicBezTo>
                <a:cubicBezTo>
                  <a:pt x="802016" y="1654350"/>
                  <a:pt x="811766" y="1659455"/>
                  <a:pt x="819133" y="1666192"/>
                </a:cubicBezTo>
                <a:cubicBezTo>
                  <a:pt x="821782" y="1668710"/>
                  <a:pt x="824402" y="1669764"/>
                  <a:pt x="826966" y="1669385"/>
                </a:cubicBezTo>
                <a:cubicBezTo>
                  <a:pt x="830324" y="1668888"/>
                  <a:pt x="833634" y="1666190"/>
                  <a:pt x="836744" y="1661193"/>
                </a:cubicBezTo>
                <a:cubicBezTo>
                  <a:pt x="863778" y="1619722"/>
                  <a:pt x="886839" y="1566166"/>
                  <a:pt x="907720" y="1501532"/>
                </a:cubicBezTo>
                <a:cubicBezTo>
                  <a:pt x="912364" y="1486963"/>
                  <a:pt x="916258" y="1477329"/>
                  <a:pt x="919398" y="1472805"/>
                </a:cubicBezTo>
                <a:cubicBezTo>
                  <a:pt x="921670" y="1469672"/>
                  <a:pt x="922707" y="1466506"/>
                  <a:pt x="922707" y="1463453"/>
                </a:cubicBezTo>
                <a:cubicBezTo>
                  <a:pt x="922707" y="1460255"/>
                  <a:pt x="921423" y="1457953"/>
                  <a:pt x="918769" y="1456747"/>
                </a:cubicBezTo>
                <a:cubicBezTo>
                  <a:pt x="909881" y="1451645"/>
                  <a:pt x="895881" y="1445741"/>
                  <a:pt x="877059" y="1439472"/>
                </a:cubicBezTo>
                <a:close/>
                <a:moveTo>
                  <a:pt x="3502524" y="1437705"/>
                </a:moveTo>
                <a:cubicBezTo>
                  <a:pt x="3503964" y="1461967"/>
                  <a:pt x="3505163" y="1477064"/>
                  <a:pt x="3506270" y="1482978"/>
                </a:cubicBezTo>
                <a:cubicBezTo>
                  <a:pt x="3506934" y="1488707"/>
                  <a:pt x="3508545" y="1491697"/>
                  <a:pt x="3511140" y="1491945"/>
                </a:cubicBezTo>
                <a:cubicBezTo>
                  <a:pt x="3525763" y="1492213"/>
                  <a:pt x="3542237" y="1493213"/>
                  <a:pt x="3561153" y="1495161"/>
                </a:cubicBezTo>
                <a:cubicBezTo>
                  <a:pt x="3599006" y="1498916"/>
                  <a:pt x="3637063" y="1503022"/>
                  <a:pt x="3674751" y="1507542"/>
                </a:cubicBezTo>
                <a:cubicBezTo>
                  <a:pt x="3663832" y="1544662"/>
                  <a:pt x="3647328" y="1577757"/>
                  <a:pt x="3623630" y="1606366"/>
                </a:cubicBezTo>
                <a:cubicBezTo>
                  <a:pt x="3599252" y="1635791"/>
                  <a:pt x="3570223" y="1660146"/>
                  <a:pt x="3534616" y="1678264"/>
                </a:cubicBezTo>
                <a:cubicBezTo>
                  <a:pt x="3548225" y="1686525"/>
                  <a:pt x="3558646" y="1695468"/>
                  <a:pt x="3565923" y="1704767"/>
                </a:cubicBezTo>
                <a:cubicBezTo>
                  <a:pt x="3568678" y="1708525"/>
                  <a:pt x="3571113" y="1710540"/>
                  <a:pt x="3573292" y="1710769"/>
                </a:cubicBezTo>
                <a:cubicBezTo>
                  <a:pt x="3574598" y="1710906"/>
                  <a:pt x="3576808" y="1710090"/>
                  <a:pt x="3579970" y="1708420"/>
                </a:cubicBezTo>
                <a:cubicBezTo>
                  <a:pt x="3609900" y="1690302"/>
                  <a:pt x="3634807" y="1667760"/>
                  <a:pt x="3655174" y="1642534"/>
                </a:cubicBezTo>
                <a:cubicBezTo>
                  <a:pt x="3678092" y="1614262"/>
                  <a:pt x="3697782" y="1575350"/>
                  <a:pt x="3715886" y="1526990"/>
                </a:cubicBezTo>
                <a:cubicBezTo>
                  <a:pt x="3719301" y="1518151"/>
                  <a:pt x="3722962" y="1511614"/>
                  <a:pt x="3727116" y="1507566"/>
                </a:cubicBezTo>
                <a:cubicBezTo>
                  <a:pt x="3729622" y="1505465"/>
                  <a:pt x="3730829" y="1502766"/>
                  <a:pt x="3730829" y="1499567"/>
                </a:cubicBezTo>
                <a:cubicBezTo>
                  <a:pt x="3730829" y="1496369"/>
                  <a:pt x="3729788" y="1493075"/>
                  <a:pt x="3727602" y="1489751"/>
                </a:cubicBezTo>
                <a:cubicBezTo>
                  <a:pt x="3721469" y="1479968"/>
                  <a:pt x="3714049" y="1469667"/>
                  <a:pt x="3705012" y="1459052"/>
                </a:cubicBezTo>
                <a:cubicBezTo>
                  <a:pt x="3703024" y="1456755"/>
                  <a:pt x="3701304" y="1455517"/>
                  <a:pt x="3699861" y="1455330"/>
                </a:cubicBezTo>
                <a:cubicBezTo>
                  <a:pt x="3698638" y="1455172"/>
                  <a:pt x="3697183" y="1455849"/>
                  <a:pt x="3695519" y="1457388"/>
                </a:cubicBezTo>
                <a:cubicBezTo>
                  <a:pt x="3691065" y="1460190"/>
                  <a:pt x="3685190" y="1461085"/>
                  <a:pt x="3677926" y="1460182"/>
                </a:cubicBezTo>
                <a:cubicBezTo>
                  <a:pt x="3640188" y="1455488"/>
                  <a:pt x="3601883" y="1451183"/>
                  <a:pt x="3563951" y="1447260"/>
                </a:cubicBezTo>
                <a:cubicBezTo>
                  <a:pt x="3539507" y="1444731"/>
                  <a:pt x="3519401" y="1441567"/>
                  <a:pt x="3502524" y="1437705"/>
                </a:cubicBezTo>
                <a:close/>
                <a:moveTo>
                  <a:pt x="991698" y="1428117"/>
                </a:moveTo>
                <a:cubicBezTo>
                  <a:pt x="990330" y="1428268"/>
                  <a:pt x="988707" y="1429312"/>
                  <a:pt x="986930" y="1431263"/>
                </a:cubicBezTo>
                <a:cubicBezTo>
                  <a:pt x="985042" y="1433225"/>
                  <a:pt x="981583" y="1436653"/>
                  <a:pt x="976603" y="1441582"/>
                </a:cubicBezTo>
                <a:cubicBezTo>
                  <a:pt x="969206" y="1449097"/>
                  <a:pt x="963707" y="1454784"/>
                  <a:pt x="959976" y="1458538"/>
                </a:cubicBezTo>
                <a:cubicBezTo>
                  <a:pt x="991819" y="1499326"/>
                  <a:pt x="1018165" y="1554581"/>
                  <a:pt x="1042139" y="1623359"/>
                </a:cubicBezTo>
                <a:cubicBezTo>
                  <a:pt x="1043024" y="1626902"/>
                  <a:pt x="1044441" y="1628575"/>
                  <a:pt x="1046418" y="1628374"/>
                </a:cubicBezTo>
                <a:cubicBezTo>
                  <a:pt x="1047407" y="1628274"/>
                  <a:pt x="1048724" y="1627628"/>
                  <a:pt x="1050379" y="1626447"/>
                </a:cubicBezTo>
                <a:cubicBezTo>
                  <a:pt x="1061331" y="1617787"/>
                  <a:pt x="1070342" y="1608892"/>
                  <a:pt x="1078057" y="1600159"/>
                </a:cubicBezTo>
                <a:cubicBezTo>
                  <a:pt x="1080231" y="1597808"/>
                  <a:pt x="1081260" y="1595270"/>
                  <a:pt x="1081260" y="1592654"/>
                </a:cubicBezTo>
                <a:cubicBezTo>
                  <a:pt x="1081260" y="1590473"/>
                  <a:pt x="1080859" y="1588394"/>
                  <a:pt x="1079978" y="1586454"/>
                </a:cubicBezTo>
                <a:cubicBezTo>
                  <a:pt x="1058219" y="1525645"/>
                  <a:pt x="1031333" y="1473034"/>
                  <a:pt x="996605" y="1431065"/>
                </a:cubicBezTo>
                <a:cubicBezTo>
                  <a:pt x="994757" y="1428982"/>
                  <a:pt x="993173" y="1427953"/>
                  <a:pt x="991698" y="1428117"/>
                </a:cubicBezTo>
                <a:close/>
                <a:moveTo>
                  <a:pt x="675206" y="1427806"/>
                </a:moveTo>
                <a:cubicBezTo>
                  <a:pt x="673826" y="1428103"/>
                  <a:pt x="672479" y="1428946"/>
                  <a:pt x="671252" y="1430407"/>
                </a:cubicBezTo>
                <a:cubicBezTo>
                  <a:pt x="667452" y="1434074"/>
                  <a:pt x="659504" y="1437104"/>
                  <a:pt x="647876" y="1439848"/>
                </a:cubicBezTo>
                <a:cubicBezTo>
                  <a:pt x="619005" y="1446664"/>
                  <a:pt x="586659" y="1455372"/>
                  <a:pt x="558900" y="1465734"/>
                </a:cubicBezTo>
                <a:cubicBezTo>
                  <a:pt x="532199" y="1475701"/>
                  <a:pt x="511367" y="1487129"/>
                  <a:pt x="502375" y="1494281"/>
                </a:cubicBezTo>
                <a:cubicBezTo>
                  <a:pt x="502375" y="1514051"/>
                  <a:pt x="502943" y="1528929"/>
                  <a:pt x="504475" y="1538865"/>
                </a:cubicBezTo>
                <a:cubicBezTo>
                  <a:pt x="505070" y="1543759"/>
                  <a:pt x="506162" y="1545357"/>
                  <a:pt x="507939" y="1543716"/>
                </a:cubicBezTo>
                <a:cubicBezTo>
                  <a:pt x="524580" y="1528934"/>
                  <a:pt x="547940" y="1519211"/>
                  <a:pt x="562095" y="1514054"/>
                </a:cubicBezTo>
                <a:cubicBezTo>
                  <a:pt x="588548" y="1504278"/>
                  <a:pt x="618962" y="1495920"/>
                  <a:pt x="645955" y="1489366"/>
                </a:cubicBezTo>
                <a:cubicBezTo>
                  <a:pt x="628101" y="1535056"/>
                  <a:pt x="607031" y="1577581"/>
                  <a:pt x="583501" y="1618445"/>
                </a:cubicBezTo>
                <a:cubicBezTo>
                  <a:pt x="567433" y="1645975"/>
                  <a:pt x="553276" y="1669953"/>
                  <a:pt x="538252" y="1692883"/>
                </a:cubicBezTo>
                <a:cubicBezTo>
                  <a:pt x="512838" y="1726516"/>
                  <a:pt x="490566" y="1759281"/>
                  <a:pt x="490566" y="1792973"/>
                </a:cubicBezTo>
                <a:cubicBezTo>
                  <a:pt x="490567" y="1796618"/>
                  <a:pt x="493474" y="1801970"/>
                  <a:pt x="498590" y="1804052"/>
                </a:cubicBezTo>
                <a:cubicBezTo>
                  <a:pt x="499738" y="1805469"/>
                  <a:pt x="500697" y="1805700"/>
                  <a:pt x="502152" y="1804342"/>
                </a:cubicBezTo>
                <a:cubicBezTo>
                  <a:pt x="502898" y="1803645"/>
                  <a:pt x="504669" y="1800808"/>
                  <a:pt x="507939" y="1796003"/>
                </a:cubicBezTo>
                <a:cubicBezTo>
                  <a:pt x="542451" y="1738000"/>
                  <a:pt x="585254" y="1692685"/>
                  <a:pt x="620803" y="1633237"/>
                </a:cubicBezTo>
                <a:cubicBezTo>
                  <a:pt x="652793" y="1658853"/>
                  <a:pt x="681746" y="1690371"/>
                  <a:pt x="706830" y="1724632"/>
                </a:cubicBezTo>
                <a:cubicBezTo>
                  <a:pt x="708653" y="1726559"/>
                  <a:pt x="710107" y="1727481"/>
                  <a:pt x="711362" y="1727238"/>
                </a:cubicBezTo>
                <a:cubicBezTo>
                  <a:pt x="712619" y="1726995"/>
                  <a:pt x="713903" y="1725850"/>
                  <a:pt x="715302" y="1723864"/>
                </a:cubicBezTo>
                <a:cubicBezTo>
                  <a:pt x="723066" y="1713630"/>
                  <a:pt x="730332" y="1701992"/>
                  <a:pt x="737452" y="1689220"/>
                </a:cubicBezTo>
                <a:cubicBezTo>
                  <a:pt x="738988" y="1686467"/>
                  <a:pt x="739768" y="1684151"/>
                  <a:pt x="739768" y="1682261"/>
                </a:cubicBezTo>
                <a:cubicBezTo>
                  <a:pt x="739768" y="1680371"/>
                  <a:pt x="738878" y="1678428"/>
                  <a:pt x="737122" y="1676414"/>
                </a:cubicBezTo>
                <a:cubicBezTo>
                  <a:pt x="706708" y="1641251"/>
                  <a:pt x="675874" y="1611489"/>
                  <a:pt x="644363" y="1587651"/>
                </a:cubicBezTo>
                <a:cubicBezTo>
                  <a:pt x="660235" y="1556591"/>
                  <a:pt x="675797" y="1525805"/>
                  <a:pt x="688546" y="1494336"/>
                </a:cubicBezTo>
                <a:cubicBezTo>
                  <a:pt x="692206" y="1485593"/>
                  <a:pt x="696045" y="1478179"/>
                  <a:pt x="700496" y="1472069"/>
                </a:cubicBezTo>
                <a:cubicBezTo>
                  <a:pt x="703351" y="1468683"/>
                  <a:pt x="704657" y="1465357"/>
                  <a:pt x="704657" y="1462304"/>
                </a:cubicBezTo>
                <a:cubicBezTo>
                  <a:pt x="704657" y="1460996"/>
                  <a:pt x="704197" y="1459181"/>
                  <a:pt x="703112" y="1456940"/>
                </a:cubicBezTo>
                <a:cubicBezTo>
                  <a:pt x="695891" y="1445165"/>
                  <a:pt x="688781" y="1436290"/>
                  <a:pt x="681297" y="1429997"/>
                </a:cubicBezTo>
                <a:cubicBezTo>
                  <a:pt x="678460" y="1428172"/>
                  <a:pt x="676359" y="1427558"/>
                  <a:pt x="675206" y="1427806"/>
                </a:cubicBezTo>
                <a:close/>
                <a:moveTo>
                  <a:pt x="1497252" y="1419951"/>
                </a:moveTo>
                <a:cubicBezTo>
                  <a:pt x="1495501" y="1420043"/>
                  <a:pt x="1493827" y="1421670"/>
                  <a:pt x="1492167" y="1424798"/>
                </a:cubicBezTo>
                <a:cubicBezTo>
                  <a:pt x="1490618" y="1427630"/>
                  <a:pt x="1488444" y="1432359"/>
                  <a:pt x="1485455" y="1438892"/>
                </a:cubicBezTo>
                <a:cubicBezTo>
                  <a:pt x="1478591" y="1454030"/>
                  <a:pt x="1475021" y="1462355"/>
                  <a:pt x="1474358" y="1463693"/>
                </a:cubicBezTo>
                <a:cubicBezTo>
                  <a:pt x="1500536" y="1475884"/>
                  <a:pt x="1522702" y="1491522"/>
                  <a:pt x="1541862" y="1509057"/>
                </a:cubicBezTo>
                <a:cubicBezTo>
                  <a:pt x="1543509" y="1510700"/>
                  <a:pt x="1544789" y="1511531"/>
                  <a:pt x="1545765" y="1511483"/>
                </a:cubicBezTo>
                <a:cubicBezTo>
                  <a:pt x="1546850" y="1511431"/>
                  <a:pt x="1548286" y="1509887"/>
                  <a:pt x="1550162" y="1506910"/>
                </a:cubicBezTo>
                <a:cubicBezTo>
                  <a:pt x="1557241" y="1493117"/>
                  <a:pt x="1561981" y="1481470"/>
                  <a:pt x="1564866" y="1472193"/>
                </a:cubicBezTo>
                <a:cubicBezTo>
                  <a:pt x="1565752" y="1469831"/>
                  <a:pt x="1566176" y="1468134"/>
                  <a:pt x="1566176" y="1467116"/>
                </a:cubicBezTo>
                <a:cubicBezTo>
                  <a:pt x="1566176" y="1465081"/>
                  <a:pt x="1564996" y="1462934"/>
                  <a:pt x="1562574" y="1460744"/>
                </a:cubicBezTo>
                <a:cubicBezTo>
                  <a:pt x="1542695" y="1443011"/>
                  <a:pt x="1521687" y="1429044"/>
                  <a:pt x="1498402" y="1420109"/>
                </a:cubicBezTo>
                <a:cubicBezTo>
                  <a:pt x="1498073" y="1419983"/>
                  <a:pt x="1497690" y="1419928"/>
                  <a:pt x="1497252" y="1419951"/>
                </a:cubicBezTo>
                <a:close/>
                <a:moveTo>
                  <a:pt x="3927673" y="1386151"/>
                </a:moveTo>
                <a:cubicBezTo>
                  <a:pt x="3924737" y="1402521"/>
                  <a:pt x="3917882" y="1421177"/>
                  <a:pt x="3907642" y="1442322"/>
                </a:cubicBezTo>
                <a:cubicBezTo>
                  <a:pt x="3885121" y="1485065"/>
                  <a:pt x="3857408" y="1524864"/>
                  <a:pt x="3820240" y="1558938"/>
                </a:cubicBezTo>
                <a:cubicBezTo>
                  <a:pt x="3831070" y="1563745"/>
                  <a:pt x="3841587" y="1572076"/>
                  <a:pt x="3851874" y="1583721"/>
                </a:cubicBezTo>
                <a:cubicBezTo>
                  <a:pt x="3853526" y="1585765"/>
                  <a:pt x="3855188" y="1586924"/>
                  <a:pt x="3856837" y="1587219"/>
                </a:cubicBezTo>
                <a:cubicBezTo>
                  <a:pt x="3859138" y="1587629"/>
                  <a:pt x="3861472" y="1586371"/>
                  <a:pt x="3863876" y="1583471"/>
                </a:cubicBezTo>
                <a:cubicBezTo>
                  <a:pt x="3879118" y="1569735"/>
                  <a:pt x="3898441" y="1542561"/>
                  <a:pt x="3925193" y="1504016"/>
                </a:cubicBezTo>
                <a:cubicBezTo>
                  <a:pt x="3951715" y="1508749"/>
                  <a:pt x="3976355" y="1513608"/>
                  <a:pt x="4003937" y="1520739"/>
                </a:cubicBezTo>
                <a:cubicBezTo>
                  <a:pt x="3994826" y="1544469"/>
                  <a:pt x="3984900" y="1563785"/>
                  <a:pt x="3976570" y="1579201"/>
                </a:cubicBezTo>
                <a:cubicBezTo>
                  <a:pt x="3967620" y="1595853"/>
                  <a:pt x="3958211" y="1614240"/>
                  <a:pt x="3944128" y="1631876"/>
                </a:cubicBezTo>
                <a:cubicBezTo>
                  <a:pt x="3928510" y="1650960"/>
                  <a:pt x="3913713" y="1667253"/>
                  <a:pt x="3899837" y="1679292"/>
                </a:cubicBezTo>
                <a:cubicBezTo>
                  <a:pt x="3883054" y="1693479"/>
                  <a:pt x="3861813" y="1708961"/>
                  <a:pt x="3834469" y="1724411"/>
                </a:cubicBezTo>
                <a:cubicBezTo>
                  <a:pt x="3847486" y="1731437"/>
                  <a:pt x="3858241" y="1740201"/>
                  <a:pt x="3866633" y="1750567"/>
                </a:cubicBezTo>
                <a:cubicBezTo>
                  <a:pt x="3869350" y="1754239"/>
                  <a:pt x="3871840" y="1756322"/>
                  <a:pt x="3874185" y="1756759"/>
                </a:cubicBezTo>
                <a:cubicBezTo>
                  <a:pt x="3875990" y="1757096"/>
                  <a:pt x="3877712" y="1756661"/>
                  <a:pt x="3879422" y="1755563"/>
                </a:cubicBezTo>
                <a:cubicBezTo>
                  <a:pt x="3894376" y="1747332"/>
                  <a:pt x="3909355" y="1735255"/>
                  <a:pt x="3926683" y="1720430"/>
                </a:cubicBezTo>
                <a:cubicBezTo>
                  <a:pt x="3946394" y="1703545"/>
                  <a:pt x="3961681" y="1684353"/>
                  <a:pt x="3976428" y="1665731"/>
                </a:cubicBezTo>
                <a:cubicBezTo>
                  <a:pt x="3999413" y="1636617"/>
                  <a:pt x="4020583" y="1597388"/>
                  <a:pt x="4040831" y="1547604"/>
                </a:cubicBezTo>
                <a:cubicBezTo>
                  <a:pt x="4043843" y="1540330"/>
                  <a:pt x="4046069" y="1534436"/>
                  <a:pt x="4049694" y="1531870"/>
                </a:cubicBezTo>
                <a:cubicBezTo>
                  <a:pt x="4052070" y="1530020"/>
                  <a:pt x="4052848" y="1526988"/>
                  <a:pt x="4052848" y="1523790"/>
                </a:cubicBezTo>
                <a:cubicBezTo>
                  <a:pt x="4052848" y="1520446"/>
                  <a:pt x="4052005" y="1516393"/>
                  <a:pt x="4049438" y="1512142"/>
                </a:cubicBezTo>
                <a:cubicBezTo>
                  <a:pt x="4042802" y="1500518"/>
                  <a:pt x="4037363" y="1489470"/>
                  <a:pt x="4030355" y="1480801"/>
                </a:cubicBezTo>
                <a:cubicBezTo>
                  <a:pt x="4028535" y="1478489"/>
                  <a:pt x="4026954" y="1477013"/>
                  <a:pt x="4025453" y="1476507"/>
                </a:cubicBezTo>
                <a:cubicBezTo>
                  <a:pt x="4023839" y="1475964"/>
                  <a:pt x="4022532" y="1476131"/>
                  <a:pt x="4021491" y="1476935"/>
                </a:cubicBezTo>
                <a:cubicBezTo>
                  <a:pt x="4017828" y="1479042"/>
                  <a:pt x="4012406" y="1479139"/>
                  <a:pt x="4004942" y="1477210"/>
                </a:cubicBezTo>
                <a:cubicBezTo>
                  <a:pt x="3983548" y="1471456"/>
                  <a:pt x="3965505" y="1467525"/>
                  <a:pt x="3946801" y="1463721"/>
                </a:cubicBezTo>
                <a:cubicBezTo>
                  <a:pt x="3951644" y="1455176"/>
                  <a:pt x="3954772" y="1448411"/>
                  <a:pt x="3957136" y="1443929"/>
                </a:cubicBezTo>
                <a:cubicBezTo>
                  <a:pt x="3961181" y="1438182"/>
                  <a:pt x="3963461" y="1434583"/>
                  <a:pt x="3964791" y="1433812"/>
                </a:cubicBezTo>
                <a:cubicBezTo>
                  <a:pt x="3967132" y="1432476"/>
                  <a:pt x="3968184" y="1430082"/>
                  <a:pt x="3968184" y="1427029"/>
                </a:cubicBezTo>
                <a:cubicBezTo>
                  <a:pt x="3968184" y="1424122"/>
                  <a:pt x="3967250" y="1421240"/>
                  <a:pt x="3965088" y="1418622"/>
                </a:cubicBezTo>
                <a:cubicBezTo>
                  <a:pt x="3958357" y="1410394"/>
                  <a:pt x="3946449" y="1399188"/>
                  <a:pt x="3927673" y="1386151"/>
                </a:cubicBezTo>
                <a:close/>
                <a:moveTo>
                  <a:pt x="1733955" y="1378072"/>
                </a:moveTo>
                <a:cubicBezTo>
                  <a:pt x="1703735" y="1426871"/>
                  <a:pt x="1672472" y="1470207"/>
                  <a:pt x="1637588" y="1506476"/>
                </a:cubicBezTo>
                <a:cubicBezTo>
                  <a:pt x="1612396" y="1533271"/>
                  <a:pt x="1582522" y="1560904"/>
                  <a:pt x="1546091" y="1587786"/>
                </a:cubicBezTo>
                <a:cubicBezTo>
                  <a:pt x="1529933" y="1599279"/>
                  <a:pt x="1515120" y="1607539"/>
                  <a:pt x="1500867" y="1611867"/>
                </a:cubicBezTo>
                <a:cubicBezTo>
                  <a:pt x="1511183" y="1633239"/>
                  <a:pt x="1519118" y="1648166"/>
                  <a:pt x="1525490" y="1656181"/>
                </a:cubicBezTo>
                <a:cubicBezTo>
                  <a:pt x="1527586" y="1659684"/>
                  <a:pt x="1529750" y="1661419"/>
                  <a:pt x="1532125" y="1661301"/>
                </a:cubicBezTo>
                <a:cubicBezTo>
                  <a:pt x="1533962" y="1661210"/>
                  <a:pt x="1535716" y="1659937"/>
                  <a:pt x="1537476" y="1657548"/>
                </a:cubicBezTo>
                <a:cubicBezTo>
                  <a:pt x="1538688" y="1655760"/>
                  <a:pt x="1545022" y="1650219"/>
                  <a:pt x="1556852" y="1641346"/>
                </a:cubicBezTo>
                <a:cubicBezTo>
                  <a:pt x="1597870" y="1610130"/>
                  <a:pt x="1630539" y="1580160"/>
                  <a:pt x="1656786" y="1553008"/>
                </a:cubicBezTo>
                <a:cubicBezTo>
                  <a:pt x="1688282" y="1519748"/>
                  <a:pt x="1715914" y="1483730"/>
                  <a:pt x="1741792" y="1446707"/>
                </a:cubicBezTo>
                <a:cubicBezTo>
                  <a:pt x="1744212" y="1443316"/>
                  <a:pt x="1745353" y="1439825"/>
                  <a:pt x="1745353" y="1436337"/>
                </a:cubicBezTo>
                <a:cubicBezTo>
                  <a:pt x="1745353" y="1434156"/>
                  <a:pt x="1744843" y="1431330"/>
                  <a:pt x="1743734" y="1427888"/>
                </a:cubicBezTo>
                <a:cubicBezTo>
                  <a:pt x="1738627" y="1408763"/>
                  <a:pt x="1735512" y="1392117"/>
                  <a:pt x="1733955" y="1378072"/>
                </a:cubicBezTo>
                <a:close/>
                <a:moveTo>
                  <a:pt x="1063168" y="1366556"/>
                </a:moveTo>
                <a:cubicBezTo>
                  <a:pt x="1068436" y="1366034"/>
                  <a:pt x="1072755" y="1367865"/>
                  <a:pt x="1076458" y="1371794"/>
                </a:cubicBezTo>
                <a:cubicBezTo>
                  <a:pt x="1080712" y="1376392"/>
                  <a:pt x="1082704" y="1382893"/>
                  <a:pt x="1082704" y="1391033"/>
                </a:cubicBezTo>
                <a:cubicBezTo>
                  <a:pt x="1082704" y="1398156"/>
                  <a:pt x="1081180" y="1404394"/>
                  <a:pt x="1077897" y="1409596"/>
                </a:cubicBezTo>
                <a:cubicBezTo>
                  <a:pt x="1074069" y="1415564"/>
                  <a:pt x="1069284" y="1418937"/>
                  <a:pt x="1063168" y="1419543"/>
                </a:cubicBezTo>
                <a:cubicBezTo>
                  <a:pt x="1057839" y="1420071"/>
                  <a:pt x="1053312" y="1418339"/>
                  <a:pt x="1049553" y="1414364"/>
                </a:cubicBezTo>
                <a:cubicBezTo>
                  <a:pt x="1045248" y="1409727"/>
                  <a:pt x="1043125" y="1403243"/>
                  <a:pt x="1043125" y="1394957"/>
                </a:cubicBezTo>
                <a:cubicBezTo>
                  <a:pt x="1043125" y="1387979"/>
                  <a:pt x="1044753" y="1381840"/>
                  <a:pt x="1048067" y="1376573"/>
                </a:cubicBezTo>
                <a:cubicBezTo>
                  <a:pt x="1051935" y="1370522"/>
                  <a:pt x="1056952" y="1367172"/>
                  <a:pt x="1063168" y="1366556"/>
                </a:cubicBezTo>
                <a:close/>
                <a:moveTo>
                  <a:pt x="1063168" y="1345187"/>
                </a:moveTo>
                <a:cubicBezTo>
                  <a:pt x="1053634" y="1346131"/>
                  <a:pt x="1045522" y="1350918"/>
                  <a:pt x="1038692" y="1359432"/>
                </a:cubicBezTo>
                <a:cubicBezTo>
                  <a:pt x="1030665" y="1369499"/>
                  <a:pt x="1026781" y="1381965"/>
                  <a:pt x="1026781" y="1396647"/>
                </a:cubicBezTo>
                <a:cubicBezTo>
                  <a:pt x="1026781" y="1409149"/>
                  <a:pt x="1029798" y="1419638"/>
                  <a:pt x="1036072" y="1427953"/>
                </a:cubicBezTo>
                <a:cubicBezTo>
                  <a:pt x="1043243" y="1437643"/>
                  <a:pt x="1052198" y="1441999"/>
                  <a:pt x="1063168" y="1440912"/>
                </a:cubicBezTo>
                <a:cubicBezTo>
                  <a:pt x="1072361" y="1440001"/>
                  <a:pt x="1080164" y="1435060"/>
                  <a:pt x="1087044" y="1426378"/>
                </a:cubicBezTo>
                <a:cubicBezTo>
                  <a:pt x="1095028" y="1416285"/>
                  <a:pt x="1098841" y="1403891"/>
                  <a:pt x="1098841" y="1389499"/>
                </a:cubicBezTo>
                <a:cubicBezTo>
                  <a:pt x="1098841" y="1377143"/>
                  <a:pt x="1095882" y="1366657"/>
                  <a:pt x="1089621" y="1358317"/>
                </a:cubicBezTo>
                <a:cubicBezTo>
                  <a:pt x="1082493" y="1348634"/>
                  <a:pt x="1073849" y="1344129"/>
                  <a:pt x="1063168" y="1345187"/>
                </a:cubicBezTo>
                <a:close/>
                <a:moveTo>
                  <a:pt x="3531263" y="1345183"/>
                </a:moveTo>
                <a:cubicBezTo>
                  <a:pt x="3531263" y="1363355"/>
                  <a:pt x="3531754" y="1377658"/>
                  <a:pt x="3532861" y="1388079"/>
                </a:cubicBezTo>
                <a:cubicBezTo>
                  <a:pt x="3533193" y="1394652"/>
                  <a:pt x="3534723" y="1398075"/>
                  <a:pt x="3537484" y="1398350"/>
                </a:cubicBezTo>
                <a:cubicBezTo>
                  <a:pt x="3549955" y="1398429"/>
                  <a:pt x="3565434" y="1399414"/>
                  <a:pt x="3583701" y="1401362"/>
                </a:cubicBezTo>
                <a:cubicBezTo>
                  <a:pt x="3605382" y="1403674"/>
                  <a:pt x="3627461" y="1406146"/>
                  <a:pt x="3649653" y="1408777"/>
                </a:cubicBezTo>
                <a:cubicBezTo>
                  <a:pt x="3665226" y="1410907"/>
                  <a:pt x="3680567" y="1413099"/>
                  <a:pt x="3696189" y="1415390"/>
                </a:cubicBezTo>
                <a:cubicBezTo>
                  <a:pt x="3696857" y="1415476"/>
                  <a:pt x="3697302" y="1415533"/>
                  <a:pt x="3697526" y="1415562"/>
                </a:cubicBezTo>
                <a:cubicBezTo>
                  <a:pt x="3700750" y="1415977"/>
                  <a:pt x="3702357" y="1413206"/>
                  <a:pt x="3702357" y="1407246"/>
                </a:cubicBezTo>
                <a:cubicBezTo>
                  <a:pt x="3702688" y="1401620"/>
                  <a:pt x="3702855" y="1395826"/>
                  <a:pt x="3702855" y="1389866"/>
                </a:cubicBezTo>
                <a:cubicBezTo>
                  <a:pt x="3702855" y="1384052"/>
                  <a:pt x="3702688" y="1378215"/>
                  <a:pt x="3702357" y="1372357"/>
                </a:cubicBezTo>
                <a:cubicBezTo>
                  <a:pt x="3702357" y="1367705"/>
                  <a:pt x="3700971" y="1365199"/>
                  <a:pt x="3698194" y="1364841"/>
                </a:cubicBezTo>
                <a:cubicBezTo>
                  <a:pt x="3676926" y="1363523"/>
                  <a:pt x="3659808" y="1362220"/>
                  <a:pt x="3646392" y="1360638"/>
                </a:cubicBezTo>
                <a:cubicBezTo>
                  <a:pt x="3626131" y="1358248"/>
                  <a:pt x="3606018" y="1355997"/>
                  <a:pt x="3586290" y="1353885"/>
                </a:cubicBezTo>
                <a:cubicBezTo>
                  <a:pt x="3565654" y="1351675"/>
                  <a:pt x="3547140" y="1348744"/>
                  <a:pt x="3531263" y="1345183"/>
                </a:cubicBezTo>
                <a:close/>
                <a:moveTo>
                  <a:pt x="1537152" y="1314784"/>
                </a:moveTo>
                <a:cubicBezTo>
                  <a:pt x="1535529" y="1314864"/>
                  <a:pt x="1533997" y="1316630"/>
                  <a:pt x="1532449" y="1320032"/>
                </a:cubicBezTo>
                <a:cubicBezTo>
                  <a:pt x="1526484" y="1332175"/>
                  <a:pt x="1520960" y="1344531"/>
                  <a:pt x="1515001" y="1356670"/>
                </a:cubicBezTo>
                <a:cubicBezTo>
                  <a:pt x="1537277" y="1368753"/>
                  <a:pt x="1558466" y="1386533"/>
                  <a:pt x="1579638" y="1408489"/>
                </a:cubicBezTo>
                <a:cubicBezTo>
                  <a:pt x="1581626" y="1410420"/>
                  <a:pt x="1583314" y="1411373"/>
                  <a:pt x="1584742" y="1411308"/>
                </a:cubicBezTo>
                <a:cubicBezTo>
                  <a:pt x="1586170" y="1411243"/>
                  <a:pt x="1587262" y="1410318"/>
                  <a:pt x="1588039" y="1408542"/>
                </a:cubicBezTo>
                <a:cubicBezTo>
                  <a:pt x="1593096" y="1401413"/>
                  <a:pt x="1598490" y="1389827"/>
                  <a:pt x="1605019" y="1374203"/>
                </a:cubicBezTo>
                <a:cubicBezTo>
                  <a:pt x="1605903" y="1372285"/>
                  <a:pt x="1606316" y="1370367"/>
                  <a:pt x="1606316" y="1368477"/>
                </a:cubicBezTo>
                <a:cubicBezTo>
                  <a:pt x="1606316" y="1366151"/>
                  <a:pt x="1605473" y="1364200"/>
                  <a:pt x="1603723" y="1362704"/>
                </a:cubicBezTo>
                <a:cubicBezTo>
                  <a:pt x="1587044" y="1344358"/>
                  <a:pt x="1566354" y="1328319"/>
                  <a:pt x="1540887" y="1316127"/>
                </a:cubicBezTo>
                <a:cubicBezTo>
                  <a:pt x="1539359" y="1315203"/>
                  <a:pt x="1538126" y="1314737"/>
                  <a:pt x="1537152" y="1314784"/>
                </a:cubicBezTo>
                <a:close/>
                <a:moveTo>
                  <a:pt x="2514491" y="1312745"/>
                </a:moveTo>
                <a:cubicBezTo>
                  <a:pt x="2517049" y="1330360"/>
                  <a:pt x="2518262" y="1356258"/>
                  <a:pt x="2518262" y="1390420"/>
                </a:cubicBezTo>
                <a:cubicBezTo>
                  <a:pt x="2517984" y="1446383"/>
                  <a:pt x="2517721" y="1502346"/>
                  <a:pt x="2517443" y="1558310"/>
                </a:cubicBezTo>
                <a:cubicBezTo>
                  <a:pt x="2517443" y="1572411"/>
                  <a:pt x="2517020" y="1580914"/>
                  <a:pt x="2516131" y="1583806"/>
                </a:cubicBezTo>
                <a:cubicBezTo>
                  <a:pt x="2515020" y="1586693"/>
                  <a:pt x="2514491" y="1589236"/>
                  <a:pt x="2514491" y="1591417"/>
                </a:cubicBezTo>
                <a:cubicBezTo>
                  <a:pt x="2514491" y="1593888"/>
                  <a:pt x="2515130" y="1596305"/>
                  <a:pt x="2516459" y="1598637"/>
                </a:cubicBezTo>
                <a:cubicBezTo>
                  <a:pt x="2522445" y="1610299"/>
                  <a:pt x="2529095" y="1620614"/>
                  <a:pt x="2536921" y="1629218"/>
                </a:cubicBezTo>
                <a:cubicBezTo>
                  <a:pt x="2539124" y="1631551"/>
                  <a:pt x="2541004" y="1632764"/>
                  <a:pt x="2542637" y="1632787"/>
                </a:cubicBezTo>
                <a:cubicBezTo>
                  <a:pt x="2544487" y="1632814"/>
                  <a:pt x="2546473" y="1631654"/>
                  <a:pt x="2548674" y="1629385"/>
                </a:cubicBezTo>
                <a:cubicBezTo>
                  <a:pt x="2552749" y="1624841"/>
                  <a:pt x="2558900" y="1620019"/>
                  <a:pt x="2567460" y="1615278"/>
                </a:cubicBezTo>
                <a:cubicBezTo>
                  <a:pt x="2598451" y="1597962"/>
                  <a:pt x="2625448" y="1579570"/>
                  <a:pt x="2649534" y="1561388"/>
                </a:cubicBezTo>
                <a:cubicBezTo>
                  <a:pt x="2680880" y="1539045"/>
                  <a:pt x="2708324" y="1513671"/>
                  <a:pt x="2733413" y="1486594"/>
                </a:cubicBezTo>
                <a:cubicBezTo>
                  <a:pt x="2736395" y="1483497"/>
                  <a:pt x="2737849" y="1479951"/>
                  <a:pt x="2737849" y="1476026"/>
                </a:cubicBezTo>
                <a:cubicBezTo>
                  <a:pt x="2737849" y="1473991"/>
                  <a:pt x="2737530" y="1471581"/>
                  <a:pt x="2736864" y="1468804"/>
                </a:cubicBezTo>
                <a:cubicBezTo>
                  <a:pt x="2733529" y="1454483"/>
                  <a:pt x="2731774" y="1437199"/>
                  <a:pt x="2731440" y="1416984"/>
                </a:cubicBezTo>
                <a:cubicBezTo>
                  <a:pt x="2704454" y="1451115"/>
                  <a:pt x="2675377" y="1481277"/>
                  <a:pt x="2642452" y="1506075"/>
                </a:cubicBezTo>
                <a:cubicBezTo>
                  <a:pt x="2612919" y="1528283"/>
                  <a:pt x="2584760" y="1547042"/>
                  <a:pt x="2556985" y="1560822"/>
                </a:cubicBezTo>
                <a:cubicBezTo>
                  <a:pt x="2557319" y="1506023"/>
                  <a:pt x="2557628" y="1451223"/>
                  <a:pt x="2557962" y="1396424"/>
                </a:cubicBezTo>
                <a:cubicBezTo>
                  <a:pt x="2557962" y="1368804"/>
                  <a:pt x="2559150" y="1350345"/>
                  <a:pt x="2561705" y="1341096"/>
                </a:cubicBezTo>
                <a:cubicBezTo>
                  <a:pt x="2562817" y="1336613"/>
                  <a:pt x="2563341" y="1333489"/>
                  <a:pt x="2563341" y="1331745"/>
                </a:cubicBezTo>
                <a:cubicBezTo>
                  <a:pt x="2563341" y="1327529"/>
                  <a:pt x="2561556" y="1324636"/>
                  <a:pt x="2557962" y="1323158"/>
                </a:cubicBezTo>
                <a:cubicBezTo>
                  <a:pt x="2550878" y="1320204"/>
                  <a:pt x="2536444" y="1316587"/>
                  <a:pt x="2514491" y="1312745"/>
                </a:cubicBezTo>
                <a:close/>
                <a:moveTo>
                  <a:pt x="1336690" y="1306277"/>
                </a:moveTo>
                <a:cubicBezTo>
                  <a:pt x="1332256" y="1321956"/>
                  <a:pt x="1325436" y="1337895"/>
                  <a:pt x="1315524" y="1353718"/>
                </a:cubicBezTo>
                <a:cubicBezTo>
                  <a:pt x="1295061" y="1387247"/>
                  <a:pt x="1271984" y="1420576"/>
                  <a:pt x="1244510" y="1452181"/>
                </a:cubicBezTo>
                <a:cubicBezTo>
                  <a:pt x="1213676" y="1487902"/>
                  <a:pt x="1179261" y="1522294"/>
                  <a:pt x="1139924" y="1552347"/>
                </a:cubicBezTo>
                <a:cubicBezTo>
                  <a:pt x="1152657" y="1560136"/>
                  <a:pt x="1161812" y="1568480"/>
                  <a:pt x="1168177" y="1576284"/>
                </a:cubicBezTo>
                <a:cubicBezTo>
                  <a:pt x="1170482" y="1578967"/>
                  <a:pt x="1172769" y="1580256"/>
                  <a:pt x="1175151" y="1580056"/>
                </a:cubicBezTo>
                <a:cubicBezTo>
                  <a:pt x="1176994" y="1579901"/>
                  <a:pt x="1178664" y="1579165"/>
                  <a:pt x="1180197" y="1577889"/>
                </a:cubicBezTo>
                <a:cubicBezTo>
                  <a:pt x="1208107" y="1556403"/>
                  <a:pt x="1237942" y="1524983"/>
                  <a:pt x="1271944" y="1485023"/>
                </a:cubicBezTo>
                <a:cubicBezTo>
                  <a:pt x="1271944" y="1519693"/>
                  <a:pt x="1271944" y="1554364"/>
                  <a:pt x="1271944" y="1589034"/>
                </a:cubicBezTo>
                <a:cubicBezTo>
                  <a:pt x="1271944" y="1600082"/>
                  <a:pt x="1271784" y="1614123"/>
                  <a:pt x="1271451" y="1631155"/>
                </a:cubicBezTo>
                <a:cubicBezTo>
                  <a:pt x="1271007" y="1657208"/>
                  <a:pt x="1270740" y="1673727"/>
                  <a:pt x="1270629" y="1680713"/>
                </a:cubicBezTo>
                <a:cubicBezTo>
                  <a:pt x="1270629" y="1681440"/>
                  <a:pt x="1270629" y="1681949"/>
                  <a:pt x="1270629" y="1682239"/>
                </a:cubicBezTo>
                <a:cubicBezTo>
                  <a:pt x="1270629" y="1686019"/>
                  <a:pt x="1272218" y="1687792"/>
                  <a:pt x="1275400" y="1687560"/>
                </a:cubicBezTo>
                <a:cubicBezTo>
                  <a:pt x="1280897" y="1687592"/>
                  <a:pt x="1286518" y="1687410"/>
                  <a:pt x="1292154" y="1687010"/>
                </a:cubicBezTo>
                <a:cubicBezTo>
                  <a:pt x="1297718" y="1686615"/>
                  <a:pt x="1303187" y="1685999"/>
                  <a:pt x="1308567" y="1685203"/>
                </a:cubicBezTo>
                <a:cubicBezTo>
                  <a:pt x="1311908" y="1684971"/>
                  <a:pt x="1313580" y="1682749"/>
                  <a:pt x="1313580" y="1678533"/>
                </a:cubicBezTo>
                <a:cubicBezTo>
                  <a:pt x="1313580" y="1678388"/>
                  <a:pt x="1313580" y="1677952"/>
                  <a:pt x="1313580" y="1677225"/>
                </a:cubicBezTo>
                <a:cubicBezTo>
                  <a:pt x="1312914" y="1641509"/>
                  <a:pt x="1312609" y="1610567"/>
                  <a:pt x="1312609" y="1584401"/>
                </a:cubicBezTo>
                <a:cubicBezTo>
                  <a:pt x="1312609" y="1535121"/>
                  <a:pt x="1312609" y="1485841"/>
                  <a:pt x="1312609" y="1436561"/>
                </a:cubicBezTo>
                <a:cubicBezTo>
                  <a:pt x="1327336" y="1416693"/>
                  <a:pt x="1340064" y="1396828"/>
                  <a:pt x="1351789" y="1377675"/>
                </a:cubicBezTo>
                <a:cubicBezTo>
                  <a:pt x="1360309" y="1365097"/>
                  <a:pt x="1366813" y="1356341"/>
                  <a:pt x="1371712" y="1351755"/>
                </a:cubicBezTo>
                <a:cubicBezTo>
                  <a:pt x="1374869" y="1348991"/>
                  <a:pt x="1376385" y="1345573"/>
                  <a:pt x="1376385" y="1341648"/>
                </a:cubicBezTo>
                <a:cubicBezTo>
                  <a:pt x="1376385" y="1338886"/>
                  <a:pt x="1375551" y="1336729"/>
                  <a:pt x="1373806" y="1335269"/>
                </a:cubicBezTo>
                <a:cubicBezTo>
                  <a:pt x="1366704" y="1328138"/>
                  <a:pt x="1354518" y="1318200"/>
                  <a:pt x="1336690" y="1306277"/>
                </a:cubicBezTo>
                <a:close/>
                <a:moveTo>
                  <a:pt x="3226230" y="1304378"/>
                </a:moveTo>
                <a:cubicBezTo>
                  <a:pt x="3224676" y="1323177"/>
                  <a:pt x="3220450" y="1343529"/>
                  <a:pt x="3212915" y="1365254"/>
                </a:cubicBezTo>
                <a:cubicBezTo>
                  <a:pt x="3194284" y="1416494"/>
                  <a:pt x="3168561" y="1464005"/>
                  <a:pt x="3133900" y="1506290"/>
                </a:cubicBezTo>
                <a:cubicBezTo>
                  <a:pt x="3145864" y="1510080"/>
                  <a:pt x="3156005" y="1516230"/>
                  <a:pt x="3164743" y="1524166"/>
                </a:cubicBezTo>
                <a:cubicBezTo>
                  <a:pt x="3166295" y="1525706"/>
                  <a:pt x="3167894" y="1526529"/>
                  <a:pt x="3169552" y="1526625"/>
                </a:cubicBezTo>
                <a:cubicBezTo>
                  <a:pt x="3171649" y="1526747"/>
                  <a:pt x="3173570" y="1525690"/>
                  <a:pt x="3175343" y="1523475"/>
                </a:cubicBezTo>
                <a:cubicBezTo>
                  <a:pt x="3192481" y="1502922"/>
                  <a:pt x="3207634" y="1477973"/>
                  <a:pt x="3222016" y="1449336"/>
                </a:cubicBezTo>
                <a:cubicBezTo>
                  <a:pt x="3244899" y="1450774"/>
                  <a:pt x="3268107" y="1452306"/>
                  <a:pt x="3291076" y="1453902"/>
                </a:cubicBezTo>
                <a:cubicBezTo>
                  <a:pt x="3289410" y="1498706"/>
                  <a:pt x="3281950" y="1537299"/>
                  <a:pt x="3267886" y="1569412"/>
                </a:cubicBezTo>
                <a:cubicBezTo>
                  <a:pt x="3260348" y="1586612"/>
                  <a:pt x="3251442" y="1601924"/>
                  <a:pt x="3240804" y="1615164"/>
                </a:cubicBezTo>
                <a:cubicBezTo>
                  <a:pt x="3228708" y="1630217"/>
                  <a:pt x="3212886" y="1645702"/>
                  <a:pt x="3192147" y="1660538"/>
                </a:cubicBezTo>
                <a:cubicBezTo>
                  <a:pt x="3206703" y="1666856"/>
                  <a:pt x="3218022" y="1674300"/>
                  <a:pt x="3226554" y="1682285"/>
                </a:cubicBezTo>
                <a:cubicBezTo>
                  <a:pt x="3228418" y="1684412"/>
                  <a:pt x="3230330" y="1685577"/>
                  <a:pt x="3232376" y="1685708"/>
                </a:cubicBezTo>
                <a:cubicBezTo>
                  <a:pt x="3234744" y="1685859"/>
                  <a:pt x="3236964" y="1684802"/>
                  <a:pt x="3239151" y="1682653"/>
                </a:cubicBezTo>
                <a:cubicBezTo>
                  <a:pt x="3265874" y="1662982"/>
                  <a:pt x="3287505" y="1632370"/>
                  <a:pt x="3305647" y="1591644"/>
                </a:cubicBezTo>
                <a:cubicBezTo>
                  <a:pt x="3313604" y="1573104"/>
                  <a:pt x="3319365" y="1554393"/>
                  <a:pt x="3323471" y="1535795"/>
                </a:cubicBezTo>
                <a:cubicBezTo>
                  <a:pt x="3328132" y="1514479"/>
                  <a:pt x="3331231" y="1488173"/>
                  <a:pt x="3332896" y="1456896"/>
                </a:cubicBezTo>
                <a:cubicBezTo>
                  <a:pt x="3339484" y="1457382"/>
                  <a:pt x="3346051" y="1457873"/>
                  <a:pt x="3352595" y="1458369"/>
                </a:cubicBezTo>
                <a:cubicBezTo>
                  <a:pt x="3374687" y="1460046"/>
                  <a:pt x="3394978" y="1462252"/>
                  <a:pt x="3413828" y="1464970"/>
                </a:cubicBezTo>
                <a:cubicBezTo>
                  <a:pt x="3417006" y="1465233"/>
                  <a:pt x="3418592" y="1462967"/>
                  <a:pt x="3418592" y="1458170"/>
                </a:cubicBezTo>
                <a:cubicBezTo>
                  <a:pt x="3418703" y="1451928"/>
                  <a:pt x="3418756" y="1445973"/>
                  <a:pt x="3418756" y="1440303"/>
                </a:cubicBezTo>
                <a:cubicBezTo>
                  <a:pt x="3418756" y="1434489"/>
                  <a:pt x="3418703" y="1428451"/>
                  <a:pt x="3418592" y="1422191"/>
                </a:cubicBezTo>
                <a:cubicBezTo>
                  <a:pt x="3418592" y="1416813"/>
                  <a:pt x="3416786" y="1413972"/>
                  <a:pt x="3413170" y="1413673"/>
                </a:cubicBezTo>
                <a:cubicBezTo>
                  <a:pt x="3407126" y="1413317"/>
                  <a:pt x="3396970" y="1412855"/>
                  <a:pt x="3382904" y="1412312"/>
                </a:cubicBezTo>
                <a:cubicBezTo>
                  <a:pt x="3368054" y="1411840"/>
                  <a:pt x="3356730" y="1411363"/>
                  <a:pt x="3348998" y="1410780"/>
                </a:cubicBezTo>
                <a:cubicBezTo>
                  <a:pt x="3312847" y="1408051"/>
                  <a:pt x="3277282" y="1405573"/>
                  <a:pt x="3241136" y="1403237"/>
                </a:cubicBezTo>
                <a:cubicBezTo>
                  <a:pt x="3247573" y="1387673"/>
                  <a:pt x="3252755" y="1373676"/>
                  <a:pt x="3256861" y="1361309"/>
                </a:cubicBezTo>
                <a:cubicBezTo>
                  <a:pt x="3260078" y="1352372"/>
                  <a:pt x="3263375" y="1346454"/>
                  <a:pt x="3266901" y="1343661"/>
                </a:cubicBezTo>
                <a:cubicBezTo>
                  <a:pt x="3269429" y="1342103"/>
                  <a:pt x="3270676" y="1339408"/>
                  <a:pt x="3270676" y="1335629"/>
                </a:cubicBezTo>
                <a:cubicBezTo>
                  <a:pt x="3270676" y="1331849"/>
                  <a:pt x="3269316" y="1329198"/>
                  <a:pt x="3266572" y="1327721"/>
                </a:cubicBezTo>
                <a:cubicBezTo>
                  <a:pt x="3258090" y="1320950"/>
                  <a:pt x="3244639" y="1312956"/>
                  <a:pt x="3226230" y="1304378"/>
                </a:cubicBezTo>
                <a:close/>
                <a:moveTo>
                  <a:pt x="2247620" y="1281610"/>
                </a:moveTo>
                <a:cubicBezTo>
                  <a:pt x="2249288" y="1292649"/>
                  <a:pt x="2250077" y="1304426"/>
                  <a:pt x="2250077" y="1316928"/>
                </a:cubicBezTo>
                <a:cubicBezTo>
                  <a:pt x="2249855" y="1335681"/>
                  <a:pt x="2249066" y="1355746"/>
                  <a:pt x="2247620" y="1377118"/>
                </a:cubicBezTo>
                <a:cubicBezTo>
                  <a:pt x="2235889" y="1377153"/>
                  <a:pt x="2224178" y="1377199"/>
                  <a:pt x="2212485" y="1377258"/>
                </a:cubicBezTo>
                <a:cubicBezTo>
                  <a:pt x="2189591" y="1377373"/>
                  <a:pt x="2171020" y="1376906"/>
                  <a:pt x="2156945" y="1375881"/>
                </a:cubicBezTo>
                <a:cubicBezTo>
                  <a:pt x="2157835" y="1397533"/>
                  <a:pt x="2158723" y="1411994"/>
                  <a:pt x="2159724" y="1419251"/>
                </a:cubicBezTo>
                <a:cubicBezTo>
                  <a:pt x="2160058" y="1424336"/>
                  <a:pt x="2161469" y="1426869"/>
                  <a:pt x="2163978" y="1426849"/>
                </a:cubicBezTo>
                <a:cubicBezTo>
                  <a:pt x="2164196" y="1426848"/>
                  <a:pt x="2164468" y="1426845"/>
                  <a:pt x="2164796" y="1426843"/>
                </a:cubicBezTo>
                <a:cubicBezTo>
                  <a:pt x="2182167" y="1425138"/>
                  <a:pt x="2198154" y="1424211"/>
                  <a:pt x="2212811" y="1424138"/>
                </a:cubicBezTo>
                <a:cubicBezTo>
                  <a:pt x="2222871" y="1424088"/>
                  <a:pt x="2232946" y="1424046"/>
                  <a:pt x="2243034" y="1424014"/>
                </a:cubicBezTo>
                <a:cubicBezTo>
                  <a:pt x="2237917" y="1464431"/>
                  <a:pt x="2230149" y="1496695"/>
                  <a:pt x="2218845" y="1520488"/>
                </a:cubicBezTo>
                <a:cubicBezTo>
                  <a:pt x="2200124" y="1558345"/>
                  <a:pt x="2174496" y="1589379"/>
                  <a:pt x="2140294" y="1612178"/>
                </a:cubicBezTo>
                <a:cubicBezTo>
                  <a:pt x="2152001" y="1618789"/>
                  <a:pt x="2161210" y="1627546"/>
                  <a:pt x="2168397" y="1637891"/>
                </a:cubicBezTo>
                <a:cubicBezTo>
                  <a:pt x="2170388" y="1640766"/>
                  <a:pt x="2172492" y="1642221"/>
                  <a:pt x="2174786" y="1642205"/>
                </a:cubicBezTo>
                <a:cubicBezTo>
                  <a:pt x="2177081" y="1642188"/>
                  <a:pt x="2179630" y="1640983"/>
                  <a:pt x="2182494" y="1638662"/>
                </a:cubicBezTo>
                <a:cubicBezTo>
                  <a:pt x="2213192" y="1613964"/>
                  <a:pt x="2236274" y="1582725"/>
                  <a:pt x="2253356" y="1546311"/>
                </a:cubicBezTo>
                <a:cubicBezTo>
                  <a:pt x="2266649" y="1519069"/>
                  <a:pt x="2275916" y="1477694"/>
                  <a:pt x="2282813" y="1422622"/>
                </a:cubicBezTo>
                <a:cubicBezTo>
                  <a:pt x="2288369" y="1422622"/>
                  <a:pt x="2293929" y="1422614"/>
                  <a:pt x="2299493" y="1422614"/>
                </a:cubicBezTo>
                <a:cubicBezTo>
                  <a:pt x="2316173" y="1422614"/>
                  <a:pt x="2332818" y="1422638"/>
                  <a:pt x="2349734" y="1422686"/>
                </a:cubicBezTo>
                <a:cubicBezTo>
                  <a:pt x="2348844" y="1479378"/>
                  <a:pt x="2345602" y="1524012"/>
                  <a:pt x="2339706" y="1556545"/>
                </a:cubicBezTo>
                <a:cubicBezTo>
                  <a:pt x="2337816" y="1565839"/>
                  <a:pt x="2335807" y="1572784"/>
                  <a:pt x="2333380" y="1577247"/>
                </a:cubicBezTo>
                <a:cubicBezTo>
                  <a:pt x="2330841" y="1582145"/>
                  <a:pt x="2327300" y="1585801"/>
                  <a:pt x="2322450" y="1587914"/>
                </a:cubicBezTo>
                <a:cubicBezTo>
                  <a:pt x="2316844" y="1590202"/>
                  <a:pt x="2309197" y="1591678"/>
                  <a:pt x="2299420" y="1592106"/>
                </a:cubicBezTo>
                <a:cubicBezTo>
                  <a:pt x="2297163" y="1592205"/>
                  <a:pt x="2294796" y="1592261"/>
                  <a:pt x="2292317" y="1592261"/>
                </a:cubicBezTo>
                <a:cubicBezTo>
                  <a:pt x="2288235" y="1592261"/>
                  <a:pt x="2283350" y="1592117"/>
                  <a:pt x="2277662" y="1591837"/>
                </a:cubicBezTo>
                <a:cubicBezTo>
                  <a:pt x="2286324" y="1602435"/>
                  <a:pt x="2292391" y="1616140"/>
                  <a:pt x="2296831" y="1632381"/>
                </a:cubicBezTo>
                <a:cubicBezTo>
                  <a:pt x="2297498" y="1635357"/>
                  <a:pt x="2298433" y="1637619"/>
                  <a:pt x="2299775" y="1639086"/>
                </a:cubicBezTo>
                <a:cubicBezTo>
                  <a:pt x="2301118" y="1640554"/>
                  <a:pt x="2302746" y="1641322"/>
                  <a:pt x="2304734" y="1641322"/>
                </a:cubicBezTo>
                <a:cubicBezTo>
                  <a:pt x="2317730" y="1641322"/>
                  <a:pt x="2328739" y="1639643"/>
                  <a:pt x="2337897" y="1636567"/>
                </a:cubicBezTo>
                <a:cubicBezTo>
                  <a:pt x="2347886" y="1633290"/>
                  <a:pt x="2355849" y="1627188"/>
                  <a:pt x="2362045" y="1618538"/>
                </a:cubicBezTo>
                <a:cubicBezTo>
                  <a:pt x="2368902" y="1609028"/>
                  <a:pt x="2373939" y="1594877"/>
                  <a:pt x="2377609" y="1576299"/>
                </a:cubicBezTo>
                <a:cubicBezTo>
                  <a:pt x="2384391" y="1545250"/>
                  <a:pt x="2388366" y="1496324"/>
                  <a:pt x="2390036" y="1429609"/>
                </a:cubicBezTo>
                <a:cubicBezTo>
                  <a:pt x="2390926" y="1398069"/>
                  <a:pt x="2391342" y="1382226"/>
                  <a:pt x="2391342" y="1382081"/>
                </a:cubicBezTo>
                <a:cubicBezTo>
                  <a:pt x="2391342" y="1378010"/>
                  <a:pt x="2389001" y="1375962"/>
                  <a:pt x="2384316" y="1375939"/>
                </a:cubicBezTo>
                <a:cubicBezTo>
                  <a:pt x="2368766" y="1376149"/>
                  <a:pt x="2353183" y="1376394"/>
                  <a:pt x="2337568" y="1376646"/>
                </a:cubicBezTo>
                <a:cubicBezTo>
                  <a:pt x="2325063" y="1376619"/>
                  <a:pt x="2312550" y="1376605"/>
                  <a:pt x="2300017" y="1376605"/>
                </a:cubicBezTo>
                <a:cubicBezTo>
                  <a:pt x="2295837" y="1376605"/>
                  <a:pt x="2291659" y="1376609"/>
                  <a:pt x="2287483" y="1376609"/>
                </a:cubicBezTo>
                <a:cubicBezTo>
                  <a:pt x="2288150" y="1368615"/>
                  <a:pt x="2288648" y="1360326"/>
                  <a:pt x="2289094" y="1351750"/>
                </a:cubicBezTo>
                <a:cubicBezTo>
                  <a:pt x="2289873" y="1339976"/>
                  <a:pt x="2290272" y="1332633"/>
                  <a:pt x="2290383" y="1329726"/>
                </a:cubicBezTo>
                <a:cubicBezTo>
                  <a:pt x="2291050" y="1320859"/>
                  <a:pt x="2292412" y="1313849"/>
                  <a:pt x="2294735" y="1308791"/>
                </a:cubicBezTo>
                <a:cubicBezTo>
                  <a:pt x="2295844" y="1305750"/>
                  <a:pt x="2296348" y="1302903"/>
                  <a:pt x="2296348" y="1300286"/>
                </a:cubicBezTo>
                <a:cubicBezTo>
                  <a:pt x="2296348" y="1295634"/>
                  <a:pt x="2294485" y="1292464"/>
                  <a:pt x="2290705" y="1290912"/>
                </a:cubicBezTo>
                <a:cubicBezTo>
                  <a:pt x="2280463" y="1287109"/>
                  <a:pt x="2266255" y="1283833"/>
                  <a:pt x="2247620" y="1281610"/>
                </a:cubicBezTo>
                <a:close/>
                <a:moveTo>
                  <a:pt x="2282758" y="0"/>
                </a:moveTo>
                <a:cubicBezTo>
                  <a:pt x="3543490" y="0"/>
                  <a:pt x="4565516" y="1517927"/>
                  <a:pt x="4565516" y="3390384"/>
                </a:cubicBezTo>
                <a:cubicBezTo>
                  <a:pt x="4565516" y="5262841"/>
                  <a:pt x="3543490" y="6780768"/>
                  <a:pt x="2282758" y="6780768"/>
                </a:cubicBezTo>
                <a:cubicBezTo>
                  <a:pt x="1022026" y="6780768"/>
                  <a:pt x="0" y="5262841"/>
                  <a:pt x="0" y="3390384"/>
                </a:cubicBezTo>
                <a:cubicBezTo>
                  <a:pt x="0" y="1517927"/>
                  <a:pt x="1022026" y="0"/>
                  <a:pt x="2282758" y="0"/>
                </a:cubicBezTo>
                <a:close/>
              </a:path>
            </a:pathLst>
          </a:cu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prstTxWarp prst="textCanUp">
              <a:avLst>
                <a:gd name="adj" fmla="val 91664"/>
              </a:avLst>
            </a:prstTxWarp>
            <a:noAutofit/>
          </a:bodyPr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4735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0</Words>
  <Application>Microsoft Office PowerPoint</Application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honami kudo</dc:creator>
  <cp:lastModifiedBy>honami kudo</cp:lastModifiedBy>
  <cp:revision>9</cp:revision>
  <cp:lastPrinted>2025-04-16T08:40:08Z</cp:lastPrinted>
  <dcterms:created xsi:type="dcterms:W3CDTF">2025-04-11T07:05:17Z</dcterms:created>
  <dcterms:modified xsi:type="dcterms:W3CDTF">2025-04-16T08:40:15Z</dcterms:modified>
</cp:coreProperties>
</file>