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CC66"/>
    <a:srgbClr val="FF9966"/>
    <a:srgbClr val="FFFF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35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F854DA-BB4E-E584-D601-69D2284A5C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AE2ED22-E9BB-285C-5B5F-88954FA02F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18C823-DA1F-E487-5EEE-1B3A2BAA1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77C37-4865-4643-A544-FA880F1B9A1F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8952B0-8AD2-E73F-6CB6-4FF710D43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C3BD1F-2ED1-0B47-D8E7-9E6F4EDF0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92B6-C934-4704-BEFC-F73203388F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666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8116F0-4ADB-5920-B979-022D9DFD8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8A6E95B-D51F-5A98-D46C-3B1B1B8AF3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72F1BA-1B0F-D630-6FE4-D098A4B43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77C37-4865-4643-A544-FA880F1B9A1F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C64528-787A-D5CC-952C-0A7D4EA50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6B82D7-66C4-EE2F-F08E-3B9DB7C98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92B6-C934-4704-BEFC-F73203388F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92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4C9AEC9-C319-8078-9972-B72CDE79E3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30D28C5-189F-1C41-C2A8-DD8F20F25A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0F194C-F26C-E939-7AB3-9F69E4B7A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77C37-4865-4643-A544-FA880F1B9A1F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2E7CC0-E987-2794-AAA3-6FC63535E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ABB4F4-675B-0DAF-6172-67E806F04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92B6-C934-4704-BEFC-F73203388F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720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B8F9AC-FB80-56F4-EA0F-CE466C72E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9DF7A2-A843-C4F3-E6A7-17C995DFD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E4B0C7-0B6B-1216-6C41-932F14FDF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77C37-4865-4643-A544-FA880F1B9A1F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821B02-DCBC-0795-6F98-F6ADB29EB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527C34-B4FF-EF1C-2DD7-1DE697C9B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92B6-C934-4704-BEFC-F73203388F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298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D5E015-CDFE-9B38-E746-4B16DB002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729472-4C16-DE72-6797-2AC0886401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2CD510-4479-521B-1494-60D125AF2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77C37-4865-4643-A544-FA880F1B9A1F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9CD37E-9C35-38E4-56C1-CA6EE9E0E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2B1914-3657-7FC3-C36B-6685C4ED7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92B6-C934-4704-BEFC-F73203388F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62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F46603-D3C9-81C8-097F-47379B026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325350-45E7-F9D7-1764-CB94ECDB2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67B57E5-38CC-0D35-047A-C4AF3DCE7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87A3F30-6543-1CB7-F46F-B700656EA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77C37-4865-4643-A544-FA880F1B9A1F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84FBEEA-81FE-552D-2BE6-DD0EA7E88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CFC3CBE-239B-C12A-B49F-790B2D68C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92B6-C934-4704-BEFC-F73203388F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5673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03319F-C5B0-82DB-565B-2EB0110BC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E3FE84-4C42-1EC8-AC48-7EAC0ADC4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0710400-EFCF-ACC1-4E31-ED310A4C66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1D878CC-217A-C43C-3273-BAA41170F9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3C35189-2A69-D94A-9BEB-D5DE41A9E6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BE4FEA4-9F49-F5F5-D65E-EC0004EEC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77C37-4865-4643-A544-FA880F1B9A1F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E2316E0-8690-BF76-68E9-2EDDB04D6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71FF0DE-794B-C9C7-EA34-8D2B98590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92B6-C934-4704-BEFC-F73203388F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077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3AB819-82B4-7486-F319-D3F6E2421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C83178D-33E4-A406-8661-D42EEE889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77C37-4865-4643-A544-FA880F1B9A1F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F313899-20C5-01E2-5A36-B43FE62BF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1C77238-4F13-64DA-6683-7613F243D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92B6-C934-4704-BEFC-F73203388F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440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87C2BBE-E8CD-DAC1-788F-5205B8942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77C37-4865-4643-A544-FA880F1B9A1F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27BFEAC-B1B0-FD1F-ECF9-C91A73C2B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F285EF4-066D-2344-4D7F-6AC457CED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92B6-C934-4704-BEFC-F73203388F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337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CE2455-9DE8-5296-422E-58BC34A20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EB7D67-A4B5-7CF5-36A9-2554FF774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9FA48BE-4219-5A67-CC2D-4831D98500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060F83-FEE8-DFD7-AC93-A9298B22E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77C37-4865-4643-A544-FA880F1B9A1F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A757CEF-EB30-A192-6B8D-DBDD40696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86BE05-ED1E-AD0D-71A1-366CDF8FD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92B6-C934-4704-BEFC-F73203388F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495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9B7820-E337-643F-8F23-CF7B0366A0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68A824D-B2CD-C0AB-2D12-9BAB10E533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9E0BADD-F7DE-2D7B-D63B-56F6D46F26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9F342C7-C8F1-02E1-1395-7C7F77965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77C37-4865-4643-A544-FA880F1B9A1F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C64F690-58A1-A7CF-75C7-A1EAEA57B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15C1C22-D6A6-2D22-577F-DAA1AA023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B92B6-C934-4704-BEFC-F73203388F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715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8889195-B4A9-99D6-C199-B1A5CEC70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CBD8617-7391-289F-D740-28D4A9485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A7D9DA-F230-3C8B-32AA-4AB16AB8FF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77C37-4865-4643-A544-FA880F1B9A1F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CAE635-5EB1-2A6C-4284-A89C437F7D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A6F613-116B-B0D4-E97C-6C927BD48C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B92B6-C934-4704-BEFC-F73203388F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221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0014A87-0036-42CD-5589-9E6DF1DE33AB}"/>
              </a:ext>
            </a:extLst>
          </p:cNvPr>
          <p:cNvSpPr/>
          <p:nvPr/>
        </p:nvSpPr>
        <p:spPr>
          <a:xfrm>
            <a:off x="0" y="1871133"/>
            <a:ext cx="3124200" cy="496993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 descr="木製テーブルに置かれたハーブの束">
            <a:extLst>
              <a:ext uri="{FF2B5EF4-FFF2-40B4-BE49-F238E27FC236}">
                <a16:creationId xmlns:a16="http://schemas.microsoft.com/office/drawing/2014/main" id="{C4B3C3A4-67E7-541C-2D06-5F83C2365A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887" y="1"/>
            <a:ext cx="11063111" cy="6223000"/>
          </a:xfrm>
          <a:prstGeom prst="rect">
            <a:avLst/>
          </a:prstGeom>
        </p:spPr>
      </p:pic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2C8B2BDE-BBA7-D8CE-19B9-DA2AE87885D8}"/>
              </a:ext>
            </a:extLst>
          </p:cNvPr>
          <p:cNvSpPr/>
          <p:nvPr/>
        </p:nvSpPr>
        <p:spPr>
          <a:xfrm>
            <a:off x="123215" y="2019300"/>
            <a:ext cx="3254984" cy="4673598"/>
          </a:xfrm>
          <a:custGeom>
            <a:avLst/>
            <a:gdLst/>
            <a:ahLst/>
            <a:cxnLst/>
            <a:rect l="l" t="t" r="r" b="b"/>
            <a:pathLst>
              <a:path w="4534711" h="5340485">
                <a:moveTo>
                  <a:pt x="676810" y="4783742"/>
                </a:moveTo>
                <a:lnTo>
                  <a:pt x="711845" y="4787384"/>
                </a:lnTo>
                <a:cubicBezTo>
                  <a:pt x="721472" y="4788388"/>
                  <a:pt x="728211" y="4790021"/>
                  <a:pt x="732062" y="4792281"/>
                </a:cubicBezTo>
                <a:cubicBezTo>
                  <a:pt x="735913" y="4794625"/>
                  <a:pt x="737839" y="4798476"/>
                  <a:pt x="737839" y="4803834"/>
                </a:cubicBezTo>
                <a:cubicBezTo>
                  <a:pt x="737839" y="4808773"/>
                  <a:pt x="734867" y="4812917"/>
                  <a:pt x="728923" y="4816266"/>
                </a:cubicBezTo>
                <a:cubicBezTo>
                  <a:pt x="721472" y="4820451"/>
                  <a:pt x="710715" y="4822544"/>
                  <a:pt x="696651" y="4822544"/>
                </a:cubicBezTo>
                <a:cubicBezTo>
                  <a:pt x="685684" y="4822544"/>
                  <a:pt x="676768" y="4821037"/>
                  <a:pt x="669903" y="4818024"/>
                </a:cubicBezTo>
                <a:cubicBezTo>
                  <a:pt x="661867" y="4814508"/>
                  <a:pt x="657848" y="4809485"/>
                  <a:pt x="657848" y="4802955"/>
                </a:cubicBezTo>
                <a:cubicBezTo>
                  <a:pt x="657848" y="4794165"/>
                  <a:pt x="664169" y="4787760"/>
                  <a:pt x="676810" y="4783742"/>
                </a:cubicBezTo>
                <a:close/>
                <a:moveTo>
                  <a:pt x="1607088" y="4722713"/>
                </a:moveTo>
                <a:lnTo>
                  <a:pt x="1607088" y="4748958"/>
                </a:lnTo>
                <a:cubicBezTo>
                  <a:pt x="1598884" y="4764446"/>
                  <a:pt x="1587917" y="4772189"/>
                  <a:pt x="1574188" y="4772189"/>
                </a:cubicBezTo>
                <a:cubicBezTo>
                  <a:pt x="1559119" y="4772189"/>
                  <a:pt x="1551584" y="4765073"/>
                  <a:pt x="1551584" y="4750842"/>
                </a:cubicBezTo>
                <a:cubicBezTo>
                  <a:pt x="1551584" y="4738535"/>
                  <a:pt x="1559286" y="4730541"/>
                  <a:pt x="1574690" y="4726857"/>
                </a:cubicBezTo>
                <a:cubicBezTo>
                  <a:pt x="1585489" y="4724346"/>
                  <a:pt x="1596288" y="4722964"/>
                  <a:pt x="1607088" y="4722713"/>
                </a:cubicBezTo>
                <a:close/>
                <a:moveTo>
                  <a:pt x="1908837" y="4670977"/>
                </a:moveTo>
                <a:cubicBezTo>
                  <a:pt x="1929264" y="4670977"/>
                  <a:pt x="1939477" y="4687804"/>
                  <a:pt x="1939477" y="4721457"/>
                </a:cubicBezTo>
                <a:cubicBezTo>
                  <a:pt x="1939477" y="4755279"/>
                  <a:pt x="1929180" y="4772189"/>
                  <a:pt x="1908586" y="4772189"/>
                </a:cubicBezTo>
                <a:cubicBezTo>
                  <a:pt x="1888159" y="4772189"/>
                  <a:pt x="1877946" y="4755279"/>
                  <a:pt x="1877946" y="4721457"/>
                </a:cubicBezTo>
                <a:cubicBezTo>
                  <a:pt x="1877946" y="4687804"/>
                  <a:pt x="1888243" y="4670977"/>
                  <a:pt x="1908837" y="4670977"/>
                </a:cubicBezTo>
                <a:close/>
                <a:moveTo>
                  <a:pt x="1118262" y="4670977"/>
                </a:moveTo>
                <a:cubicBezTo>
                  <a:pt x="1138689" y="4670977"/>
                  <a:pt x="1148902" y="4687804"/>
                  <a:pt x="1148902" y="4721457"/>
                </a:cubicBezTo>
                <a:cubicBezTo>
                  <a:pt x="1148902" y="4755279"/>
                  <a:pt x="1138605" y="4772189"/>
                  <a:pt x="1118011" y="4772189"/>
                </a:cubicBezTo>
                <a:cubicBezTo>
                  <a:pt x="1097584" y="4772189"/>
                  <a:pt x="1087371" y="4755279"/>
                  <a:pt x="1087371" y="4721457"/>
                </a:cubicBezTo>
                <a:cubicBezTo>
                  <a:pt x="1087371" y="4687804"/>
                  <a:pt x="1097668" y="4670977"/>
                  <a:pt x="1118262" y="4670977"/>
                </a:cubicBezTo>
                <a:close/>
                <a:moveTo>
                  <a:pt x="547264" y="4669972"/>
                </a:moveTo>
                <a:cubicBezTo>
                  <a:pt x="566268" y="4669972"/>
                  <a:pt x="576565" y="4682320"/>
                  <a:pt x="578156" y="4707016"/>
                </a:cubicBezTo>
                <a:lnTo>
                  <a:pt x="514866" y="4707016"/>
                </a:lnTo>
                <a:cubicBezTo>
                  <a:pt x="515620" y="4696301"/>
                  <a:pt x="518424" y="4687720"/>
                  <a:pt x="523280" y="4681274"/>
                </a:cubicBezTo>
                <a:cubicBezTo>
                  <a:pt x="528972" y="4673739"/>
                  <a:pt x="536967" y="4669972"/>
                  <a:pt x="547264" y="4669972"/>
                </a:cubicBezTo>
                <a:close/>
                <a:moveTo>
                  <a:pt x="694265" y="4666707"/>
                </a:moveTo>
                <a:cubicBezTo>
                  <a:pt x="701213" y="4666707"/>
                  <a:pt x="706989" y="4668675"/>
                  <a:pt x="711594" y="4672609"/>
                </a:cubicBezTo>
                <a:cubicBezTo>
                  <a:pt x="717203" y="4677465"/>
                  <a:pt x="720007" y="4684162"/>
                  <a:pt x="720007" y="4692701"/>
                </a:cubicBezTo>
                <a:cubicBezTo>
                  <a:pt x="720007" y="4700821"/>
                  <a:pt x="717873" y="4707351"/>
                  <a:pt x="713603" y="4712291"/>
                </a:cubicBezTo>
                <a:cubicBezTo>
                  <a:pt x="708915" y="4717565"/>
                  <a:pt x="702469" y="4720202"/>
                  <a:pt x="694265" y="4720202"/>
                </a:cubicBezTo>
                <a:cubicBezTo>
                  <a:pt x="687149" y="4720202"/>
                  <a:pt x="681331" y="4718151"/>
                  <a:pt x="676810" y="4714049"/>
                </a:cubicBezTo>
                <a:cubicBezTo>
                  <a:pt x="671368" y="4709109"/>
                  <a:pt x="668648" y="4701910"/>
                  <a:pt x="668648" y="4692450"/>
                </a:cubicBezTo>
                <a:cubicBezTo>
                  <a:pt x="668648" y="4685167"/>
                  <a:pt x="670782" y="4679181"/>
                  <a:pt x="675052" y="4674493"/>
                </a:cubicBezTo>
                <a:cubicBezTo>
                  <a:pt x="679907" y="4669302"/>
                  <a:pt x="686312" y="4666707"/>
                  <a:pt x="694265" y="4666707"/>
                </a:cubicBezTo>
                <a:close/>
                <a:moveTo>
                  <a:pt x="1776882" y="4650759"/>
                </a:moveTo>
                <a:lnTo>
                  <a:pt x="1776882" y="4791904"/>
                </a:lnTo>
                <a:lnTo>
                  <a:pt x="1809280" y="4791904"/>
                </a:lnTo>
                <a:lnTo>
                  <a:pt x="1809280" y="4650759"/>
                </a:lnTo>
                <a:close/>
                <a:moveTo>
                  <a:pt x="795305" y="4650759"/>
                </a:moveTo>
                <a:lnTo>
                  <a:pt x="795305" y="4753855"/>
                </a:lnTo>
                <a:cubicBezTo>
                  <a:pt x="795305" y="4766329"/>
                  <a:pt x="798779" y="4776291"/>
                  <a:pt x="805728" y="4783742"/>
                </a:cubicBezTo>
                <a:cubicBezTo>
                  <a:pt x="813178" y="4791611"/>
                  <a:pt x="823308" y="4795546"/>
                  <a:pt x="836116" y="4795546"/>
                </a:cubicBezTo>
                <a:cubicBezTo>
                  <a:pt x="844823" y="4795546"/>
                  <a:pt x="853027" y="4793327"/>
                  <a:pt x="860729" y="4788891"/>
                </a:cubicBezTo>
                <a:cubicBezTo>
                  <a:pt x="869435" y="4783868"/>
                  <a:pt x="876509" y="4776752"/>
                  <a:pt x="881951" y="4767543"/>
                </a:cubicBezTo>
                <a:lnTo>
                  <a:pt x="881951" y="4791904"/>
                </a:lnTo>
                <a:lnTo>
                  <a:pt x="913344" y="4791904"/>
                </a:lnTo>
                <a:lnTo>
                  <a:pt x="913344" y="4650759"/>
                </a:lnTo>
                <a:lnTo>
                  <a:pt x="880946" y="4650759"/>
                </a:lnTo>
                <a:lnTo>
                  <a:pt x="880946" y="4743558"/>
                </a:lnTo>
                <a:cubicBezTo>
                  <a:pt x="877598" y="4750088"/>
                  <a:pt x="873161" y="4755572"/>
                  <a:pt x="867635" y="4760009"/>
                </a:cubicBezTo>
                <a:cubicBezTo>
                  <a:pt x="861106" y="4765199"/>
                  <a:pt x="854660" y="4767794"/>
                  <a:pt x="848297" y="4767794"/>
                </a:cubicBezTo>
                <a:cubicBezTo>
                  <a:pt x="835070" y="4767794"/>
                  <a:pt x="828456" y="4760050"/>
                  <a:pt x="828456" y="4744563"/>
                </a:cubicBezTo>
                <a:lnTo>
                  <a:pt x="828456" y="4650759"/>
                </a:lnTo>
                <a:close/>
                <a:moveTo>
                  <a:pt x="2083463" y="4647620"/>
                </a:moveTo>
                <a:cubicBezTo>
                  <a:pt x="2075092" y="4647620"/>
                  <a:pt x="2067013" y="4649839"/>
                  <a:pt x="2059228" y="4654275"/>
                </a:cubicBezTo>
                <a:cubicBezTo>
                  <a:pt x="2050689" y="4659215"/>
                  <a:pt x="2043322" y="4666289"/>
                  <a:pt x="2037127" y="4675497"/>
                </a:cubicBezTo>
                <a:lnTo>
                  <a:pt x="2037127" y="4650759"/>
                </a:lnTo>
                <a:lnTo>
                  <a:pt x="2005733" y="4650759"/>
                </a:lnTo>
                <a:lnTo>
                  <a:pt x="2005733" y="4791904"/>
                </a:lnTo>
                <a:lnTo>
                  <a:pt x="2038131" y="4791904"/>
                </a:lnTo>
                <a:lnTo>
                  <a:pt x="2038131" y="4699356"/>
                </a:lnTo>
                <a:cubicBezTo>
                  <a:pt x="2042233" y="4692492"/>
                  <a:pt x="2047005" y="4686925"/>
                  <a:pt x="2052447" y="4682655"/>
                </a:cubicBezTo>
                <a:cubicBezTo>
                  <a:pt x="2058809" y="4677800"/>
                  <a:pt x="2065004" y="4675372"/>
                  <a:pt x="2071032" y="4675372"/>
                </a:cubicBezTo>
                <a:cubicBezTo>
                  <a:pt x="2084091" y="4675372"/>
                  <a:pt x="2090621" y="4683283"/>
                  <a:pt x="2090621" y="4699105"/>
                </a:cubicBezTo>
                <a:lnTo>
                  <a:pt x="2090621" y="4791904"/>
                </a:lnTo>
                <a:lnTo>
                  <a:pt x="2123773" y="4791904"/>
                </a:lnTo>
                <a:lnTo>
                  <a:pt x="2123773" y="4690064"/>
                </a:lnTo>
                <a:cubicBezTo>
                  <a:pt x="2123773" y="4677674"/>
                  <a:pt x="2120424" y="4667712"/>
                  <a:pt x="2113727" y="4660177"/>
                </a:cubicBezTo>
                <a:cubicBezTo>
                  <a:pt x="2106360" y="4651806"/>
                  <a:pt x="2096272" y="4647620"/>
                  <a:pt x="2083463" y="4647620"/>
                </a:cubicBezTo>
                <a:close/>
                <a:moveTo>
                  <a:pt x="1908837" y="4647620"/>
                </a:moveTo>
                <a:cubicBezTo>
                  <a:pt x="1890922" y="4647620"/>
                  <a:pt x="1876230" y="4653438"/>
                  <a:pt x="1864760" y="4665075"/>
                </a:cubicBezTo>
                <a:cubicBezTo>
                  <a:pt x="1851450" y="4678721"/>
                  <a:pt x="1844794" y="4697682"/>
                  <a:pt x="1844794" y="4721960"/>
                </a:cubicBezTo>
                <a:cubicBezTo>
                  <a:pt x="1844794" y="4743140"/>
                  <a:pt x="1849901" y="4760260"/>
                  <a:pt x="1860114" y="4773319"/>
                </a:cubicBezTo>
                <a:cubicBezTo>
                  <a:pt x="1871667" y="4788137"/>
                  <a:pt x="1887824" y="4795546"/>
                  <a:pt x="1908586" y="4795546"/>
                </a:cubicBezTo>
                <a:cubicBezTo>
                  <a:pt x="1926668" y="4795546"/>
                  <a:pt x="1941402" y="4789728"/>
                  <a:pt x="1952788" y="4778091"/>
                </a:cubicBezTo>
                <a:cubicBezTo>
                  <a:pt x="1966015" y="4764529"/>
                  <a:pt x="1972628" y="4745568"/>
                  <a:pt x="1972628" y="4721206"/>
                </a:cubicBezTo>
                <a:cubicBezTo>
                  <a:pt x="1972628" y="4700110"/>
                  <a:pt x="1967480" y="4682990"/>
                  <a:pt x="1957183" y="4669847"/>
                </a:cubicBezTo>
                <a:cubicBezTo>
                  <a:pt x="1945546" y="4655029"/>
                  <a:pt x="1929431" y="4647620"/>
                  <a:pt x="1908837" y="4647620"/>
                </a:cubicBezTo>
                <a:close/>
                <a:moveTo>
                  <a:pt x="1118262" y="4647620"/>
                </a:moveTo>
                <a:cubicBezTo>
                  <a:pt x="1100347" y="4647620"/>
                  <a:pt x="1085654" y="4653438"/>
                  <a:pt x="1074186" y="4665075"/>
                </a:cubicBezTo>
                <a:cubicBezTo>
                  <a:pt x="1060875" y="4678721"/>
                  <a:pt x="1054219" y="4697682"/>
                  <a:pt x="1054219" y="4721960"/>
                </a:cubicBezTo>
                <a:cubicBezTo>
                  <a:pt x="1054219" y="4743140"/>
                  <a:pt x="1059326" y="4760260"/>
                  <a:pt x="1069539" y="4773319"/>
                </a:cubicBezTo>
                <a:cubicBezTo>
                  <a:pt x="1081092" y="4788137"/>
                  <a:pt x="1097249" y="4795546"/>
                  <a:pt x="1118011" y="4795546"/>
                </a:cubicBezTo>
                <a:cubicBezTo>
                  <a:pt x="1136093" y="4795546"/>
                  <a:pt x="1150827" y="4789728"/>
                  <a:pt x="1162213" y="4778091"/>
                </a:cubicBezTo>
                <a:cubicBezTo>
                  <a:pt x="1175440" y="4764529"/>
                  <a:pt x="1182053" y="4745568"/>
                  <a:pt x="1182053" y="4721206"/>
                </a:cubicBezTo>
                <a:cubicBezTo>
                  <a:pt x="1182053" y="4700110"/>
                  <a:pt x="1176905" y="4682990"/>
                  <a:pt x="1166608" y="4669847"/>
                </a:cubicBezTo>
                <a:cubicBezTo>
                  <a:pt x="1154971" y="4655029"/>
                  <a:pt x="1138856" y="4647620"/>
                  <a:pt x="1118262" y="4647620"/>
                </a:cubicBezTo>
                <a:close/>
                <a:moveTo>
                  <a:pt x="1032072" y="4647620"/>
                </a:moveTo>
                <a:cubicBezTo>
                  <a:pt x="1012064" y="4647620"/>
                  <a:pt x="997497" y="4660219"/>
                  <a:pt x="988372" y="4685418"/>
                </a:cubicBezTo>
                <a:lnTo>
                  <a:pt x="988372" y="4650759"/>
                </a:lnTo>
                <a:lnTo>
                  <a:pt x="957983" y="4650759"/>
                </a:lnTo>
                <a:lnTo>
                  <a:pt x="957983" y="4791904"/>
                </a:lnTo>
                <a:lnTo>
                  <a:pt x="989879" y="4791904"/>
                </a:lnTo>
                <a:lnTo>
                  <a:pt x="989879" y="4713797"/>
                </a:lnTo>
                <a:cubicBezTo>
                  <a:pt x="998585" y="4689938"/>
                  <a:pt x="1011938" y="4678009"/>
                  <a:pt x="1029937" y="4678009"/>
                </a:cubicBezTo>
                <a:close/>
                <a:moveTo>
                  <a:pt x="546762" y="4647620"/>
                </a:moveTo>
                <a:cubicBezTo>
                  <a:pt x="528931" y="4647620"/>
                  <a:pt x="514280" y="4653480"/>
                  <a:pt x="502811" y="4665200"/>
                </a:cubicBezTo>
                <a:cubicBezTo>
                  <a:pt x="489417" y="4678762"/>
                  <a:pt x="482719" y="4697766"/>
                  <a:pt x="482719" y="4722211"/>
                </a:cubicBezTo>
                <a:cubicBezTo>
                  <a:pt x="482719" y="4743810"/>
                  <a:pt x="487868" y="4760971"/>
                  <a:pt x="498165" y="4773696"/>
                </a:cubicBezTo>
                <a:cubicBezTo>
                  <a:pt x="509885" y="4788263"/>
                  <a:pt x="527005" y="4795546"/>
                  <a:pt x="549525" y="4795546"/>
                </a:cubicBezTo>
                <a:cubicBezTo>
                  <a:pt x="580332" y="4795546"/>
                  <a:pt x="600173" y="4781900"/>
                  <a:pt x="609047" y="4754609"/>
                </a:cubicBezTo>
                <a:lnTo>
                  <a:pt x="579662" y="4746070"/>
                </a:lnTo>
                <a:cubicBezTo>
                  <a:pt x="574974" y="4763985"/>
                  <a:pt x="565054" y="4772943"/>
                  <a:pt x="549901" y="4772943"/>
                </a:cubicBezTo>
                <a:cubicBezTo>
                  <a:pt x="539186" y="4772943"/>
                  <a:pt x="530772" y="4769385"/>
                  <a:pt x="524661" y="4762269"/>
                </a:cubicBezTo>
                <a:cubicBezTo>
                  <a:pt x="517964" y="4754400"/>
                  <a:pt x="514531" y="4743098"/>
                  <a:pt x="514364" y="4728364"/>
                </a:cubicBezTo>
                <a:lnTo>
                  <a:pt x="609800" y="4728364"/>
                </a:lnTo>
                <a:lnTo>
                  <a:pt x="609800" y="4721709"/>
                </a:lnTo>
                <a:cubicBezTo>
                  <a:pt x="609800" y="4699942"/>
                  <a:pt x="604526" y="4682488"/>
                  <a:pt x="593978" y="4669344"/>
                </a:cubicBezTo>
                <a:cubicBezTo>
                  <a:pt x="582425" y="4654862"/>
                  <a:pt x="566686" y="4647620"/>
                  <a:pt x="546762" y="4647620"/>
                </a:cubicBezTo>
                <a:close/>
                <a:moveTo>
                  <a:pt x="1583731" y="4647369"/>
                </a:moveTo>
                <a:cubicBezTo>
                  <a:pt x="1552087" y="4647369"/>
                  <a:pt x="1532623" y="4660345"/>
                  <a:pt x="1525339" y="4686297"/>
                </a:cubicBezTo>
                <a:lnTo>
                  <a:pt x="1555603" y="4694459"/>
                </a:lnTo>
                <a:cubicBezTo>
                  <a:pt x="1556942" y="4687092"/>
                  <a:pt x="1559830" y="4681232"/>
                  <a:pt x="1564267" y="4676879"/>
                </a:cubicBezTo>
                <a:cubicBezTo>
                  <a:pt x="1569123" y="4672107"/>
                  <a:pt x="1575234" y="4669721"/>
                  <a:pt x="1582601" y="4669721"/>
                </a:cubicBezTo>
                <a:cubicBezTo>
                  <a:pt x="1590638" y="4669721"/>
                  <a:pt x="1596582" y="4671395"/>
                  <a:pt x="1600432" y="4674744"/>
                </a:cubicBezTo>
                <a:cubicBezTo>
                  <a:pt x="1604869" y="4678679"/>
                  <a:pt x="1607088" y="4685334"/>
                  <a:pt x="1607088" y="4694710"/>
                </a:cubicBezTo>
                <a:lnTo>
                  <a:pt x="1607088" y="4702747"/>
                </a:lnTo>
                <a:cubicBezTo>
                  <a:pt x="1591600" y="4703249"/>
                  <a:pt x="1578164" y="4704589"/>
                  <a:pt x="1566779" y="4706765"/>
                </a:cubicBezTo>
                <a:cubicBezTo>
                  <a:pt x="1536055" y="4712709"/>
                  <a:pt x="1520693" y="4728238"/>
                  <a:pt x="1520693" y="4753353"/>
                </a:cubicBezTo>
                <a:cubicBezTo>
                  <a:pt x="1520693" y="4765241"/>
                  <a:pt x="1524209" y="4774952"/>
                  <a:pt x="1531241" y="4782486"/>
                </a:cubicBezTo>
                <a:cubicBezTo>
                  <a:pt x="1539194" y="4791025"/>
                  <a:pt x="1550161" y="4795295"/>
                  <a:pt x="1564142" y="4795295"/>
                </a:cubicBezTo>
                <a:cubicBezTo>
                  <a:pt x="1583647" y="4795295"/>
                  <a:pt x="1598465" y="4788012"/>
                  <a:pt x="1608595" y="4773445"/>
                </a:cubicBezTo>
                <a:cubicBezTo>
                  <a:pt x="1609264" y="4780477"/>
                  <a:pt x="1610060" y="4786630"/>
                  <a:pt x="1610981" y="4791904"/>
                </a:cubicBezTo>
                <a:lnTo>
                  <a:pt x="1640742" y="4791904"/>
                </a:lnTo>
                <a:cubicBezTo>
                  <a:pt x="1639235" y="4777756"/>
                  <a:pt x="1638481" y="4763860"/>
                  <a:pt x="1638481" y="4750214"/>
                </a:cubicBezTo>
                <a:lnTo>
                  <a:pt x="1638481" y="4694208"/>
                </a:lnTo>
                <a:cubicBezTo>
                  <a:pt x="1638481" y="4662982"/>
                  <a:pt x="1620231" y="4647369"/>
                  <a:pt x="1583731" y="4647369"/>
                </a:cubicBezTo>
                <a:close/>
                <a:moveTo>
                  <a:pt x="765339" y="4631170"/>
                </a:moveTo>
                <a:cubicBezTo>
                  <a:pt x="755712" y="4631170"/>
                  <a:pt x="747927" y="4632719"/>
                  <a:pt x="741983" y="4635816"/>
                </a:cubicBezTo>
                <a:cubicBezTo>
                  <a:pt x="735202" y="4639249"/>
                  <a:pt x="729342" y="4645443"/>
                  <a:pt x="724402" y="4654401"/>
                </a:cubicBezTo>
                <a:cubicBezTo>
                  <a:pt x="716031" y="4649880"/>
                  <a:pt x="706027" y="4647620"/>
                  <a:pt x="694390" y="4647620"/>
                </a:cubicBezTo>
                <a:cubicBezTo>
                  <a:pt x="679154" y="4647620"/>
                  <a:pt x="666555" y="4651262"/>
                  <a:pt x="656593" y="4658545"/>
                </a:cubicBezTo>
                <a:cubicBezTo>
                  <a:pt x="644872" y="4666917"/>
                  <a:pt x="639012" y="4678386"/>
                  <a:pt x="639012" y="4692952"/>
                </a:cubicBezTo>
                <a:cubicBezTo>
                  <a:pt x="639012" y="4709277"/>
                  <a:pt x="645709" y="4721709"/>
                  <a:pt x="659104" y="4730248"/>
                </a:cubicBezTo>
                <a:cubicBezTo>
                  <a:pt x="644705" y="4739289"/>
                  <a:pt x="637505" y="4749042"/>
                  <a:pt x="637505" y="4759506"/>
                </a:cubicBezTo>
                <a:cubicBezTo>
                  <a:pt x="637505" y="4770138"/>
                  <a:pt x="644119" y="4776919"/>
                  <a:pt x="657346" y="4779849"/>
                </a:cubicBezTo>
                <a:cubicBezTo>
                  <a:pt x="640017" y="4786128"/>
                  <a:pt x="631352" y="4795295"/>
                  <a:pt x="631352" y="4807350"/>
                </a:cubicBezTo>
                <a:cubicBezTo>
                  <a:pt x="631352" y="4817061"/>
                  <a:pt x="636124" y="4824930"/>
                  <a:pt x="645668" y="4830958"/>
                </a:cubicBezTo>
                <a:cubicBezTo>
                  <a:pt x="657053" y="4838074"/>
                  <a:pt x="673461" y="4841632"/>
                  <a:pt x="694893" y="4841632"/>
                </a:cubicBezTo>
                <a:cubicBezTo>
                  <a:pt x="715738" y="4841632"/>
                  <a:pt x="732481" y="4838074"/>
                  <a:pt x="745122" y="4830958"/>
                </a:cubicBezTo>
                <a:cubicBezTo>
                  <a:pt x="758935" y="4823088"/>
                  <a:pt x="765842" y="4812331"/>
                  <a:pt x="765842" y="4798685"/>
                </a:cubicBezTo>
                <a:cubicBezTo>
                  <a:pt x="765842" y="4788639"/>
                  <a:pt x="762828" y="4780812"/>
                  <a:pt x="756800" y="4775203"/>
                </a:cubicBezTo>
                <a:cubicBezTo>
                  <a:pt x="749182" y="4768338"/>
                  <a:pt x="735913" y="4763985"/>
                  <a:pt x="716994" y="4762143"/>
                </a:cubicBezTo>
                <a:lnTo>
                  <a:pt x="685098" y="4759506"/>
                </a:lnTo>
                <a:cubicBezTo>
                  <a:pt x="677731" y="4758837"/>
                  <a:pt x="672624" y="4757790"/>
                  <a:pt x="669778" y="4756367"/>
                </a:cubicBezTo>
                <a:cubicBezTo>
                  <a:pt x="666931" y="4754944"/>
                  <a:pt x="665508" y="4752558"/>
                  <a:pt x="665508" y="4749209"/>
                </a:cubicBezTo>
                <a:cubicBezTo>
                  <a:pt x="665508" y="4744437"/>
                  <a:pt x="668941" y="4740335"/>
                  <a:pt x="675805" y="4736903"/>
                </a:cubicBezTo>
                <a:cubicBezTo>
                  <a:pt x="681498" y="4738494"/>
                  <a:pt x="687609" y="4739289"/>
                  <a:pt x="694139" y="4739289"/>
                </a:cubicBezTo>
                <a:cubicBezTo>
                  <a:pt x="709543" y="4739289"/>
                  <a:pt x="722184" y="4735689"/>
                  <a:pt x="732062" y="4728490"/>
                </a:cubicBezTo>
                <a:cubicBezTo>
                  <a:pt x="743783" y="4720034"/>
                  <a:pt x="749643" y="4708105"/>
                  <a:pt x="749643" y="4692701"/>
                </a:cubicBezTo>
                <a:cubicBezTo>
                  <a:pt x="749643" y="4681818"/>
                  <a:pt x="745792" y="4672400"/>
                  <a:pt x="738090" y="4664447"/>
                </a:cubicBezTo>
                <a:cubicBezTo>
                  <a:pt x="741020" y="4661852"/>
                  <a:pt x="743950" y="4660052"/>
                  <a:pt x="746880" y="4659047"/>
                </a:cubicBezTo>
                <a:cubicBezTo>
                  <a:pt x="750647" y="4657792"/>
                  <a:pt x="756131" y="4657164"/>
                  <a:pt x="763330" y="4657164"/>
                </a:cubicBezTo>
                <a:close/>
                <a:moveTo>
                  <a:pt x="1720434" y="4604674"/>
                </a:moveTo>
                <a:lnTo>
                  <a:pt x="1688539" y="4611957"/>
                </a:lnTo>
                <a:lnTo>
                  <a:pt x="1688539" y="4650759"/>
                </a:lnTo>
                <a:lnTo>
                  <a:pt x="1667442" y="4650759"/>
                </a:lnTo>
                <a:lnTo>
                  <a:pt x="1667442" y="4674367"/>
                </a:lnTo>
                <a:lnTo>
                  <a:pt x="1688539" y="4674367"/>
                </a:lnTo>
                <a:lnTo>
                  <a:pt x="1688539" y="4757748"/>
                </a:lnTo>
                <a:cubicBezTo>
                  <a:pt x="1688539" y="4769803"/>
                  <a:pt x="1691343" y="4778886"/>
                  <a:pt x="1696952" y="4784998"/>
                </a:cubicBezTo>
                <a:cubicBezTo>
                  <a:pt x="1703231" y="4791862"/>
                  <a:pt x="1713528" y="4795295"/>
                  <a:pt x="1727843" y="4795295"/>
                </a:cubicBezTo>
                <a:cubicBezTo>
                  <a:pt x="1737554" y="4795295"/>
                  <a:pt x="1745968" y="4794751"/>
                  <a:pt x="1753084" y="4793662"/>
                </a:cubicBezTo>
                <a:lnTo>
                  <a:pt x="1754339" y="4770557"/>
                </a:lnTo>
                <a:cubicBezTo>
                  <a:pt x="1749651" y="4771645"/>
                  <a:pt x="1744168" y="4772189"/>
                  <a:pt x="1737889" y="4772189"/>
                </a:cubicBezTo>
                <a:cubicBezTo>
                  <a:pt x="1726253" y="4772189"/>
                  <a:pt x="1720434" y="4765408"/>
                  <a:pt x="1720434" y="4751846"/>
                </a:cubicBezTo>
                <a:lnTo>
                  <a:pt x="1720434" y="4674367"/>
                </a:lnTo>
                <a:lnTo>
                  <a:pt x="1752079" y="4674367"/>
                </a:lnTo>
                <a:lnTo>
                  <a:pt x="1752079" y="4650759"/>
                </a:lnTo>
                <a:lnTo>
                  <a:pt x="1720434" y="4650759"/>
                </a:lnTo>
                <a:close/>
                <a:moveTo>
                  <a:pt x="1472784" y="4604674"/>
                </a:moveTo>
                <a:lnTo>
                  <a:pt x="1440889" y="4611957"/>
                </a:lnTo>
                <a:lnTo>
                  <a:pt x="1440889" y="4650759"/>
                </a:lnTo>
                <a:lnTo>
                  <a:pt x="1419792" y="4650759"/>
                </a:lnTo>
                <a:lnTo>
                  <a:pt x="1419792" y="4674367"/>
                </a:lnTo>
                <a:lnTo>
                  <a:pt x="1440889" y="4674367"/>
                </a:lnTo>
                <a:lnTo>
                  <a:pt x="1440889" y="4757748"/>
                </a:lnTo>
                <a:cubicBezTo>
                  <a:pt x="1440889" y="4769803"/>
                  <a:pt x="1443693" y="4778886"/>
                  <a:pt x="1449302" y="4784998"/>
                </a:cubicBezTo>
                <a:cubicBezTo>
                  <a:pt x="1455581" y="4791862"/>
                  <a:pt x="1465878" y="4795295"/>
                  <a:pt x="1480193" y="4795295"/>
                </a:cubicBezTo>
                <a:cubicBezTo>
                  <a:pt x="1489904" y="4795295"/>
                  <a:pt x="1498318" y="4794751"/>
                  <a:pt x="1505434" y="4793662"/>
                </a:cubicBezTo>
                <a:lnTo>
                  <a:pt x="1506689" y="4770557"/>
                </a:lnTo>
                <a:cubicBezTo>
                  <a:pt x="1502001" y="4771645"/>
                  <a:pt x="1496518" y="4772189"/>
                  <a:pt x="1490239" y="4772189"/>
                </a:cubicBezTo>
                <a:cubicBezTo>
                  <a:pt x="1478603" y="4772189"/>
                  <a:pt x="1472784" y="4765408"/>
                  <a:pt x="1472784" y="4751846"/>
                </a:cubicBezTo>
                <a:lnTo>
                  <a:pt x="1472784" y="4674367"/>
                </a:lnTo>
                <a:lnTo>
                  <a:pt x="1504429" y="4674367"/>
                </a:lnTo>
                <a:lnTo>
                  <a:pt x="1504429" y="4650759"/>
                </a:lnTo>
                <a:lnTo>
                  <a:pt x="1472784" y="4650759"/>
                </a:lnTo>
                <a:close/>
                <a:moveTo>
                  <a:pt x="1775626" y="4592368"/>
                </a:moveTo>
                <a:lnTo>
                  <a:pt x="1775626" y="4625519"/>
                </a:lnTo>
                <a:lnTo>
                  <a:pt x="1810662" y="4625519"/>
                </a:lnTo>
                <a:lnTo>
                  <a:pt x="1810662" y="4592368"/>
                </a:lnTo>
                <a:close/>
                <a:moveTo>
                  <a:pt x="246622" y="4592368"/>
                </a:moveTo>
                <a:lnTo>
                  <a:pt x="246622" y="4791904"/>
                </a:lnTo>
                <a:lnTo>
                  <a:pt x="277262" y="4791904"/>
                </a:lnTo>
                <a:lnTo>
                  <a:pt x="277262" y="4691571"/>
                </a:lnTo>
                <a:cubicBezTo>
                  <a:pt x="277262" y="4667377"/>
                  <a:pt x="277011" y="4643727"/>
                  <a:pt x="276509" y="4620622"/>
                </a:cubicBezTo>
                <a:lnTo>
                  <a:pt x="280150" y="4620622"/>
                </a:lnTo>
                <a:cubicBezTo>
                  <a:pt x="289862" y="4660722"/>
                  <a:pt x="295512" y="4683785"/>
                  <a:pt x="297103" y="4689813"/>
                </a:cubicBezTo>
                <a:lnTo>
                  <a:pt x="323348" y="4791904"/>
                </a:lnTo>
                <a:lnTo>
                  <a:pt x="363908" y="4791904"/>
                </a:lnTo>
                <a:lnTo>
                  <a:pt x="390907" y="4688557"/>
                </a:lnTo>
                <a:cubicBezTo>
                  <a:pt x="395427" y="4672233"/>
                  <a:pt x="400911" y="4649587"/>
                  <a:pt x="407357" y="4620622"/>
                </a:cubicBezTo>
                <a:lnTo>
                  <a:pt x="410998" y="4620622"/>
                </a:lnTo>
                <a:cubicBezTo>
                  <a:pt x="410663" y="4652183"/>
                  <a:pt x="410496" y="4675665"/>
                  <a:pt x="410496" y="4691069"/>
                </a:cubicBezTo>
                <a:lnTo>
                  <a:pt x="410496" y="4791904"/>
                </a:lnTo>
                <a:lnTo>
                  <a:pt x="443647" y="4791904"/>
                </a:lnTo>
                <a:lnTo>
                  <a:pt x="443647" y="4592368"/>
                </a:lnTo>
                <a:lnTo>
                  <a:pt x="387139" y="4592368"/>
                </a:lnTo>
                <a:lnTo>
                  <a:pt x="361648" y="4694710"/>
                </a:lnTo>
                <a:cubicBezTo>
                  <a:pt x="359555" y="4702831"/>
                  <a:pt x="357085" y="4713128"/>
                  <a:pt x="354239" y="4725601"/>
                </a:cubicBezTo>
                <a:cubicBezTo>
                  <a:pt x="350304" y="4742931"/>
                  <a:pt x="347625" y="4754400"/>
                  <a:pt x="346202" y="4760009"/>
                </a:cubicBezTo>
                <a:lnTo>
                  <a:pt x="342561" y="4760009"/>
                </a:lnTo>
                <a:cubicBezTo>
                  <a:pt x="338626" y="4738828"/>
                  <a:pt x="333812" y="4716895"/>
                  <a:pt x="328120" y="4694208"/>
                </a:cubicBezTo>
                <a:lnTo>
                  <a:pt x="303005" y="4592368"/>
                </a:lnTo>
                <a:close/>
                <a:moveTo>
                  <a:pt x="1325570" y="4588977"/>
                </a:moveTo>
                <a:cubicBezTo>
                  <a:pt x="1306148" y="4588977"/>
                  <a:pt x="1290451" y="4593665"/>
                  <a:pt x="1278480" y="4603041"/>
                </a:cubicBezTo>
                <a:cubicBezTo>
                  <a:pt x="1265420" y="4613171"/>
                  <a:pt x="1258890" y="4626649"/>
                  <a:pt x="1258890" y="4643476"/>
                </a:cubicBezTo>
                <a:cubicBezTo>
                  <a:pt x="1258890" y="4658126"/>
                  <a:pt x="1262365" y="4669721"/>
                  <a:pt x="1269313" y="4678260"/>
                </a:cubicBezTo>
                <a:cubicBezTo>
                  <a:pt x="1277601" y="4688473"/>
                  <a:pt x="1292837" y="4696887"/>
                  <a:pt x="1315022" y="4703500"/>
                </a:cubicBezTo>
                <a:lnTo>
                  <a:pt x="1325319" y="4706514"/>
                </a:lnTo>
                <a:cubicBezTo>
                  <a:pt x="1340220" y="4710700"/>
                  <a:pt x="1350392" y="4715095"/>
                  <a:pt x="1355833" y="4719699"/>
                </a:cubicBezTo>
                <a:cubicBezTo>
                  <a:pt x="1361442" y="4724387"/>
                  <a:pt x="1364247" y="4731503"/>
                  <a:pt x="1364247" y="4741047"/>
                </a:cubicBezTo>
                <a:cubicBezTo>
                  <a:pt x="1364247" y="4760050"/>
                  <a:pt x="1351522" y="4769552"/>
                  <a:pt x="1326072" y="4769552"/>
                </a:cubicBezTo>
                <a:cubicBezTo>
                  <a:pt x="1316194" y="4769552"/>
                  <a:pt x="1307780" y="4766831"/>
                  <a:pt x="1300832" y="4761390"/>
                </a:cubicBezTo>
                <a:cubicBezTo>
                  <a:pt x="1292795" y="4755111"/>
                  <a:pt x="1287396" y="4745819"/>
                  <a:pt x="1284633" y="4733513"/>
                </a:cubicBezTo>
                <a:lnTo>
                  <a:pt x="1251482" y="4744061"/>
                </a:lnTo>
                <a:cubicBezTo>
                  <a:pt x="1255835" y="4760050"/>
                  <a:pt x="1263913" y="4772440"/>
                  <a:pt x="1275717" y="4781231"/>
                </a:cubicBezTo>
                <a:cubicBezTo>
                  <a:pt x="1288777" y="4790942"/>
                  <a:pt x="1305813" y="4795797"/>
                  <a:pt x="1326826" y="4795797"/>
                </a:cubicBezTo>
                <a:cubicBezTo>
                  <a:pt x="1348592" y="4795797"/>
                  <a:pt x="1365754" y="4790983"/>
                  <a:pt x="1378311" y="4781356"/>
                </a:cubicBezTo>
                <a:cubicBezTo>
                  <a:pt x="1392040" y="4770892"/>
                  <a:pt x="1398905" y="4755990"/>
                  <a:pt x="1398905" y="4736652"/>
                </a:cubicBezTo>
                <a:cubicBezTo>
                  <a:pt x="1398905" y="4722420"/>
                  <a:pt x="1395431" y="4711119"/>
                  <a:pt x="1388483" y="4702747"/>
                </a:cubicBezTo>
                <a:cubicBezTo>
                  <a:pt x="1379860" y="4692450"/>
                  <a:pt x="1363870" y="4684120"/>
                  <a:pt x="1340513" y="4677758"/>
                </a:cubicBezTo>
                <a:lnTo>
                  <a:pt x="1329965" y="4674618"/>
                </a:lnTo>
                <a:cubicBezTo>
                  <a:pt x="1316571" y="4670935"/>
                  <a:pt x="1307236" y="4666917"/>
                  <a:pt x="1301962" y="4662563"/>
                </a:cubicBezTo>
                <a:cubicBezTo>
                  <a:pt x="1296186" y="4657708"/>
                  <a:pt x="1293298" y="4650592"/>
                  <a:pt x="1293298" y="4641216"/>
                </a:cubicBezTo>
                <a:cubicBezTo>
                  <a:pt x="1293298" y="4633681"/>
                  <a:pt x="1295809" y="4627654"/>
                  <a:pt x="1300832" y="4623133"/>
                </a:cubicBezTo>
                <a:cubicBezTo>
                  <a:pt x="1306776" y="4617859"/>
                  <a:pt x="1315357" y="4615222"/>
                  <a:pt x="1326575" y="4615222"/>
                </a:cubicBezTo>
                <a:cubicBezTo>
                  <a:pt x="1345076" y="4615222"/>
                  <a:pt x="1356922" y="4626105"/>
                  <a:pt x="1362112" y="4647871"/>
                </a:cubicBezTo>
                <a:lnTo>
                  <a:pt x="1395766" y="4638704"/>
                </a:lnTo>
                <a:cubicBezTo>
                  <a:pt x="1385218" y="4605553"/>
                  <a:pt x="1361819" y="4588977"/>
                  <a:pt x="1325570" y="4588977"/>
                </a:cubicBezTo>
                <a:close/>
                <a:moveTo>
                  <a:pt x="3045363" y="4417913"/>
                </a:moveTo>
                <a:lnTo>
                  <a:pt x="3045363" y="4444158"/>
                </a:lnTo>
                <a:cubicBezTo>
                  <a:pt x="3037159" y="4459646"/>
                  <a:pt x="3026192" y="4467389"/>
                  <a:pt x="3012462" y="4467389"/>
                </a:cubicBezTo>
                <a:cubicBezTo>
                  <a:pt x="2997394" y="4467389"/>
                  <a:pt x="2989859" y="4460273"/>
                  <a:pt x="2989859" y="4446042"/>
                </a:cubicBezTo>
                <a:cubicBezTo>
                  <a:pt x="2989859" y="4433735"/>
                  <a:pt x="2997561" y="4425741"/>
                  <a:pt x="3012965" y="4422057"/>
                </a:cubicBezTo>
                <a:cubicBezTo>
                  <a:pt x="3023764" y="4419546"/>
                  <a:pt x="3034564" y="4418164"/>
                  <a:pt x="3045363" y="4417913"/>
                </a:cubicBezTo>
                <a:close/>
                <a:moveTo>
                  <a:pt x="921288" y="4417913"/>
                </a:moveTo>
                <a:lnTo>
                  <a:pt x="921288" y="4444158"/>
                </a:lnTo>
                <a:cubicBezTo>
                  <a:pt x="913084" y="4459646"/>
                  <a:pt x="902117" y="4467389"/>
                  <a:pt x="888388" y="4467389"/>
                </a:cubicBezTo>
                <a:cubicBezTo>
                  <a:pt x="873319" y="4467389"/>
                  <a:pt x="865784" y="4460273"/>
                  <a:pt x="865784" y="4446042"/>
                </a:cubicBezTo>
                <a:cubicBezTo>
                  <a:pt x="865784" y="4433735"/>
                  <a:pt x="873486" y="4425741"/>
                  <a:pt x="888890" y="4422057"/>
                </a:cubicBezTo>
                <a:cubicBezTo>
                  <a:pt x="899689" y="4419546"/>
                  <a:pt x="910488" y="4418164"/>
                  <a:pt x="921288" y="4417913"/>
                </a:cubicBezTo>
                <a:close/>
                <a:moveTo>
                  <a:pt x="1298484" y="4368312"/>
                </a:moveTo>
                <a:cubicBezTo>
                  <a:pt x="1311459" y="4368312"/>
                  <a:pt x="1321212" y="4376390"/>
                  <a:pt x="1327742" y="4392547"/>
                </a:cubicBezTo>
                <a:lnTo>
                  <a:pt x="1327742" y="4441898"/>
                </a:lnTo>
                <a:cubicBezTo>
                  <a:pt x="1320961" y="4457636"/>
                  <a:pt x="1311459" y="4465506"/>
                  <a:pt x="1299237" y="4465506"/>
                </a:cubicBezTo>
                <a:cubicBezTo>
                  <a:pt x="1290782" y="4465506"/>
                  <a:pt x="1283875" y="4462115"/>
                  <a:pt x="1278517" y="4455334"/>
                </a:cubicBezTo>
                <a:cubicBezTo>
                  <a:pt x="1271736" y="4446711"/>
                  <a:pt x="1268346" y="4433735"/>
                  <a:pt x="1268346" y="4416406"/>
                </a:cubicBezTo>
                <a:cubicBezTo>
                  <a:pt x="1268346" y="4401589"/>
                  <a:pt x="1270983" y="4389952"/>
                  <a:pt x="1276257" y="4381497"/>
                </a:cubicBezTo>
                <a:cubicBezTo>
                  <a:pt x="1281698" y="4372707"/>
                  <a:pt x="1289107" y="4368312"/>
                  <a:pt x="1298484" y="4368312"/>
                </a:cubicBezTo>
                <a:close/>
                <a:moveTo>
                  <a:pt x="3661437" y="4366177"/>
                </a:moveTo>
                <a:cubicBezTo>
                  <a:pt x="3681864" y="4366177"/>
                  <a:pt x="3692077" y="4383004"/>
                  <a:pt x="3692077" y="4416657"/>
                </a:cubicBezTo>
                <a:cubicBezTo>
                  <a:pt x="3692077" y="4450479"/>
                  <a:pt x="3681780" y="4467389"/>
                  <a:pt x="3661186" y="4467389"/>
                </a:cubicBezTo>
                <a:cubicBezTo>
                  <a:pt x="3640759" y="4467389"/>
                  <a:pt x="3630546" y="4450479"/>
                  <a:pt x="3630546" y="4416657"/>
                </a:cubicBezTo>
                <a:cubicBezTo>
                  <a:pt x="3630546" y="4383004"/>
                  <a:pt x="3640843" y="4366177"/>
                  <a:pt x="3661437" y="4366177"/>
                </a:cubicBezTo>
                <a:close/>
                <a:moveTo>
                  <a:pt x="603912" y="4366177"/>
                </a:moveTo>
                <a:cubicBezTo>
                  <a:pt x="624339" y="4366177"/>
                  <a:pt x="634552" y="4383004"/>
                  <a:pt x="634552" y="4416657"/>
                </a:cubicBezTo>
                <a:cubicBezTo>
                  <a:pt x="634552" y="4450479"/>
                  <a:pt x="624255" y="4467389"/>
                  <a:pt x="603661" y="4467389"/>
                </a:cubicBezTo>
                <a:cubicBezTo>
                  <a:pt x="583234" y="4467389"/>
                  <a:pt x="573021" y="4450479"/>
                  <a:pt x="573021" y="4416657"/>
                </a:cubicBezTo>
                <a:cubicBezTo>
                  <a:pt x="573021" y="4383004"/>
                  <a:pt x="583318" y="4366177"/>
                  <a:pt x="603912" y="4366177"/>
                </a:cubicBezTo>
                <a:close/>
                <a:moveTo>
                  <a:pt x="2471314" y="4365172"/>
                </a:moveTo>
                <a:cubicBezTo>
                  <a:pt x="2490318" y="4365172"/>
                  <a:pt x="2500615" y="4377520"/>
                  <a:pt x="2502206" y="4402216"/>
                </a:cubicBezTo>
                <a:lnTo>
                  <a:pt x="2438916" y="4402216"/>
                </a:lnTo>
                <a:cubicBezTo>
                  <a:pt x="2439670" y="4391501"/>
                  <a:pt x="2442474" y="4382920"/>
                  <a:pt x="2447330" y="4376474"/>
                </a:cubicBezTo>
                <a:cubicBezTo>
                  <a:pt x="2453022" y="4368939"/>
                  <a:pt x="2461017" y="4365172"/>
                  <a:pt x="2471314" y="4365172"/>
                </a:cubicBezTo>
                <a:close/>
                <a:moveTo>
                  <a:pt x="1147339" y="4365172"/>
                </a:moveTo>
                <a:cubicBezTo>
                  <a:pt x="1166343" y="4365172"/>
                  <a:pt x="1176640" y="4377520"/>
                  <a:pt x="1178230" y="4402216"/>
                </a:cubicBezTo>
                <a:lnTo>
                  <a:pt x="1114941" y="4402216"/>
                </a:lnTo>
                <a:cubicBezTo>
                  <a:pt x="1115695" y="4391501"/>
                  <a:pt x="1118499" y="4382920"/>
                  <a:pt x="1123355" y="4376474"/>
                </a:cubicBezTo>
                <a:cubicBezTo>
                  <a:pt x="1129047" y="4368939"/>
                  <a:pt x="1137042" y="4365172"/>
                  <a:pt x="1147339" y="4365172"/>
                </a:cubicBezTo>
                <a:close/>
                <a:moveTo>
                  <a:pt x="2733238" y="4345959"/>
                </a:moveTo>
                <a:lnTo>
                  <a:pt x="2771036" y="4487104"/>
                </a:lnTo>
                <a:lnTo>
                  <a:pt x="2808582" y="4487104"/>
                </a:lnTo>
                <a:lnTo>
                  <a:pt x="2823525" y="4424066"/>
                </a:lnTo>
                <a:cubicBezTo>
                  <a:pt x="2826539" y="4410588"/>
                  <a:pt x="2829971" y="4393468"/>
                  <a:pt x="2833822" y="4372707"/>
                </a:cubicBezTo>
                <a:lnTo>
                  <a:pt x="2836836" y="4372707"/>
                </a:lnTo>
                <a:cubicBezTo>
                  <a:pt x="2842864" y="4403598"/>
                  <a:pt x="2846212" y="4420634"/>
                  <a:pt x="2846882" y="4423815"/>
                </a:cubicBezTo>
                <a:lnTo>
                  <a:pt x="2861072" y="4487104"/>
                </a:lnTo>
                <a:lnTo>
                  <a:pt x="2898618" y="4487104"/>
                </a:lnTo>
                <a:lnTo>
                  <a:pt x="2937420" y="4345959"/>
                </a:lnTo>
                <a:lnTo>
                  <a:pt x="2906530" y="4345959"/>
                </a:lnTo>
                <a:lnTo>
                  <a:pt x="2892968" y="4408118"/>
                </a:lnTo>
                <a:cubicBezTo>
                  <a:pt x="2891461" y="4414732"/>
                  <a:pt x="2889744" y="4422936"/>
                  <a:pt x="2887819" y="4432731"/>
                </a:cubicBezTo>
                <a:cubicBezTo>
                  <a:pt x="2884973" y="4447297"/>
                  <a:pt x="2883173" y="4456339"/>
                  <a:pt x="2882419" y="4459855"/>
                </a:cubicBezTo>
                <a:lnTo>
                  <a:pt x="2879280" y="4459855"/>
                </a:lnTo>
                <a:cubicBezTo>
                  <a:pt x="2877020" y="4445707"/>
                  <a:pt x="2873671" y="4428587"/>
                  <a:pt x="2869234" y="4408495"/>
                </a:cubicBezTo>
                <a:lnTo>
                  <a:pt x="2855923" y="4345959"/>
                </a:lnTo>
                <a:lnTo>
                  <a:pt x="2817874" y="4345959"/>
                </a:lnTo>
                <a:lnTo>
                  <a:pt x="2803936" y="4408495"/>
                </a:lnTo>
                <a:cubicBezTo>
                  <a:pt x="2802596" y="4414188"/>
                  <a:pt x="2800880" y="4422225"/>
                  <a:pt x="2798787" y="4432605"/>
                </a:cubicBezTo>
                <a:cubicBezTo>
                  <a:pt x="2796108" y="4446167"/>
                  <a:pt x="2794225" y="4455250"/>
                  <a:pt x="2793136" y="4459855"/>
                </a:cubicBezTo>
                <a:lnTo>
                  <a:pt x="2790374" y="4459855"/>
                </a:lnTo>
                <a:cubicBezTo>
                  <a:pt x="2789369" y="4455083"/>
                  <a:pt x="2787778" y="4447256"/>
                  <a:pt x="2785602" y="4436373"/>
                </a:cubicBezTo>
                <a:cubicBezTo>
                  <a:pt x="2783090" y="4423815"/>
                  <a:pt x="2781165" y="4414313"/>
                  <a:pt x="2779826" y="4407867"/>
                </a:cubicBezTo>
                <a:lnTo>
                  <a:pt x="2766389" y="4345959"/>
                </a:lnTo>
                <a:close/>
                <a:moveTo>
                  <a:pt x="2157380" y="4345959"/>
                </a:moveTo>
                <a:lnTo>
                  <a:pt x="2157380" y="4449055"/>
                </a:lnTo>
                <a:cubicBezTo>
                  <a:pt x="2157380" y="4461529"/>
                  <a:pt x="2160854" y="4471491"/>
                  <a:pt x="2167802" y="4478942"/>
                </a:cubicBezTo>
                <a:cubicBezTo>
                  <a:pt x="2175253" y="4486811"/>
                  <a:pt x="2185383" y="4490746"/>
                  <a:pt x="2198191" y="4490746"/>
                </a:cubicBezTo>
                <a:cubicBezTo>
                  <a:pt x="2206898" y="4490746"/>
                  <a:pt x="2215102" y="4488527"/>
                  <a:pt x="2222804" y="4484091"/>
                </a:cubicBezTo>
                <a:cubicBezTo>
                  <a:pt x="2231510" y="4479068"/>
                  <a:pt x="2238584" y="4471952"/>
                  <a:pt x="2244026" y="4462743"/>
                </a:cubicBezTo>
                <a:lnTo>
                  <a:pt x="2244026" y="4487104"/>
                </a:lnTo>
                <a:lnTo>
                  <a:pt x="2275419" y="4487104"/>
                </a:lnTo>
                <a:lnTo>
                  <a:pt x="2275419" y="4345959"/>
                </a:lnTo>
                <a:lnTo>
                  <a:pt x="2243021" y="4345959"/>
                </a:lnTo>
                <a:lnTo>
                  <a:pt x="2243021" y="4438758"/>
                </a:lnTo>
                <a:cubicBezTo>
                  <a:pt x="2239672" y="4445288"/>
                  <a:pt x="2235236" y="4450772"/>
                  <a:pt x="2229710" y="4455209"/>
                </a:cubicBezTo>
                <a:cubicBezTo>
                  <a:pt x="2223180" y="4460399"/>
                  <a:pt x="2216734" y="4462994"/>
                  <a:pt x="2210372" y="4462994"/>
                </a:cubicBezTo>
                <a:cubicBezTo>
                  <a:pt x="2197145" y="4462994"/>
                  <a:pt x="2190531" y="4455250"/>
                  <a:pt x="2190531" y="4439763"/>
                </a:cubicBezTo>
                <a:lnTo>
                  <a:pt x="2190531" y="4345959"/>
                </a:lnTo>
                <a:close/>
                <a:moveTo>
                  <a:pt x="1919757" y="4345959"/>
                </a:moveTo>
                <a:lnTo>
                  <a:pt x="1919757" y="4487104"/>
                </a:lnTo>
                <a:lnTo>
                  <a:pt x="1952155" y="4487104"/>
                </a:lnTo>
                <a:lnTo>
                  <a:pt x="1952155" y="4345959"/>
                </a:lnTo>
                <a:close/>
                <a:moveTo>
                  <a:pt x="3833678" y="4342820"/>
                </a:moveTo>
                <a:cubicBezTo>
                  <a:pt x="3816097" y="4342820"/>
                  <a:pt x="3801280" y="4352113"/>
                  <a:pt x="3789224" y="4370697"/>
                </a:cubicBezTo>
                <a:lnTo>
                  <a:pt x="3789224" y="4345959"/>
                </a:lnTo>
                <a:lnTo>
                  <a:pt x="3758333" y="4345959"/>
                </a:lnTo>
                <a:lnTo>
                  <a:pt x="3758333" y="4487104"/>
                </a:lnTo>
                <a:lnTo>
                  <a:pt x="3790229" y="4487104"/>
                </a:lnTo>
                <a:lnTo>
                  <a:pt x="3790229" y="4394556"/>
                </a:lnTo>
                <a:cubicBezTo>
                  <a:pt x="3793578" y="4387859"/>
                  <a:pt x="3797847" y="4382334"/>
                  <a:pt x="3803038" y="4377981"/>
                </a:cubicBezTo>
                <a:cubicBezTo>
                  <a:pt x="3808981" y="4373041"/>
                  <a:pt x="3814925" y="4370572"/>
                  <a:pt x="3820869" y="4370572"/>
                </a:cubicBezTo>
                <a:cubicBezTo>
                  <a:pt x="3832506" y="4370572"/>
                  <a:pt x="3838324" y="4378483"/>
                  <a:pt x="3838324" y="4394305"/>
                </a:cubicBezTo>
                <a:lnTo>
                  <a:pt x="3838324" y="4487104"/>
                </a:lnTo>
                <a:lnTo>
                  <a:pt x="3870220" y="4487104"/>
                </a:lnTo>
                <a:lnTo>
                  <a:pt x="3870220" y="4394556"/>
                </a:lnTo>
                <a:cubicBezTo>
                  <a:pt x="3873317" y="4387943"/>
                  <a:pt x="3877335" y="4382460"/>
                  <a:pt x="3882274" y="4378106"/>
                </a:cubicBezTo>
                <a:cubicBezTo>
                  <a:pt x="3888051" y="4373083"/>
                  <a:pt x="3893869" y="4370572"/>
                  <a:pt x="3899729" y="4370572"/>
                </a:cubicBezTo>
                <a:cubicBezTo>
                  <a:pt x="3912789" y="4370572"/>
                  <a:pt x="3919319" y="4378483"/>
                  <a:pt x="3919319" y="4394305"/>
                </a:cubicBezTo>
                <a:lnTo>
                  <a:pt x="3919319" y="4487104"/>
                </a:lnTo>
                <a:lnTo>
                  <a:pt x="3951717" y="4487104"/>
                </a:lnTo>
                <a:lnTo>
                  <a:pt x="3951717" y="4385264"/>
                </a:lnTo>
                <a:cubicBezTo>
                  <a:pt x="3951717" y="4372790"/>
                  <a:pt x="3948578" y="4362828"/>
                  <a:pt x="3942299" y="4355377"/>
                </a:cubicBezTo>
                <a:cubicBezTo>
                  <a:pt x="3935350" y="4347006"/>
                  <a:pt x="3925639" y="4342820"/>
                  <a:pt x="3913166" y="4342820"/>
                </a:cubicBezTo>
                <a:cubicBezTo>
                  <a:pt x="3895502" y="4342820"/>
                  <a:pt x="3880600" y="4352029"/>
                  <a:pt x="3868462" y="4370446"/>
                </a:cubicBezTo>
                <a:cubicBezTo>
                  <a:pt x="3866704" y="4362577"/>
                  <a:pt x="3863187" y="4356215"/>
                  <a:pt x="3857913" y="4351359"/>
                </a:cubicBezTo>
                <a:cubicBezTo>
                  <a:pt x="3851551" y="4345666"/>
                  <a:pt x="3843472" y="4342820"/>
                  <a:pt x="3833678" y="4342820"/>
                </a:cubicBezTo>
                <a:close/>
                <a:moveTo>
                  <a:pt x="3661437" y="4342820"/>
                </a:moveTo>
                <a:cubicBezTo>
                  <a:pt x="3643522" y="4342820"/>
                  <a:pt x="3628830" y="4348638"/>
                  <a:pt x="3617360" y="4360275"/>
                </a:cubicBezTo>
                <a:cubicBezTo>
                  <a:pt x="3604050" y="4373921"/>
                  <a:pt x="3597394" y="4392882"/>
                  <a:pt x="3597394" y="4417160"/>
                </a:cubicBezTo>
                <a:cubicBezTo>
                  <a:pt x="3597394" y="4438340"/>
                  <a:pt x="3602501" y="4455460"/>
                  <a:pt x="3612714" y="4468519"/>
                </a:cubicBezTo>
                <a:cubicBezTo>
                  <a:pt x="3624267" y="4483337"/>
                  <a:pt x="3640424" y="4490746"/>
                  <a:pt x="3661186" y="4490746"/>
                </a:cubicBezTo>
                <a:cubicBezTo>
                  <a:pt x="3679268" y="4490746"/>
                  <a:pt x="3694002" y="4484928"/>
                  <a:pt x="3705388" y="4473291"/>
                </a:cubicBezTo>
                <a:cubicBezTo>
                  <a:pt x="3718615" y="4459729"/>
                  <a:pt x="3725228" y="4440768"/>
                  <a:pt x="3725228" y="4416406"/>
                </a:cubicBezTo>
                <a:cubicBezTo>
                  <a:pt x="3725228" y="4395310"/>
                  <a:pt x="3720080" y="4378190"/>
                  <a:pt x="3709783" y="4365047"/>
                </a:cubicBezTo>
                <a:cubicBezTo>
                  <a:pt x="3698146" y="4350229"/>
                  <a:pt x="3682031" y="4342820"/>
                  <a:pt x="3661437" y="4342820"/>
                </a:cubicBezTo>
                <a:close/>
                <a:moveTo>
                  <a:pt x="3575247" y="4342820"/>
                </a:moveTo>
                <a:cubicBezTo>
                  <a:pt x="3555239" y="4342820"/>
                  <a:pt x="3540672" y="4355419"/>
                  <a:pt x="3531547" y="4380618"/>
                </a:cubicBezTo>
                <a:lnTo>
                  <a:pt x="3531547" y="4345959"/>
                </a:lnTo>
                <a:lnTo>
                  <a:pt x="3501158" y="4345959"/>
                </a:lnTo>
                <a:lnTo>
                  <a:pt x="3501158" y="4487104"/>
                </a:lnTo>
                <a:lnTo>
                  <a:pt x="3533054" y="4487104"/>
                </a:lnTo>
                <a:lnTo>
                  <a:pt x="3533054" y="4408997"/>
                </a:lnTo>
                <a:cubicBezTo>
                  <a:pt x="3541760" y="4385138"/>
                  <a:pt x="3555113" y="4373209"/>
                  <a:pt x="3573112" y="4373209"/>
                </a:cubicBezTo>
                <a:close/>
                <a:moveTo>
                  <a:pt x="2614296" y="4342820"/>
                </a:moveTo>
                <a:cubicBezTo>
                  <a:pt x="2598725" y="4342820"/>
                  <a:pt x="2586210" y="4346211"/>
                  <a:pt x="2576750" y="4352992"/>
                </a:cubicBezTo>
                <a:cubicBezTo>
                  <a:pt x="2566452" y="4360359"/>
                  <a:pt x="2561304" y="4370363"/>
                  <a:pt x="2561304" y="4383004"/>
                </a:cubicBezTo>
                <a:cubicBezTo>
                  <a:pt x="2561304" y="4394054"/>
                  <a:pt x="2563941" y="4402677"/>
                  <a:pt x="2569215" y="4408872"/>
                </a:cubicBezTo>
                <a:cubicBezTo>
                  <a:pt x="2575243" y="4415904"/>
                  <a:pt x="2586419" y="4421597"/>
                  <a:pt x="2602743" y="4425950"/>
                </a:cubicBezTo>
                <a:lnTo>
                  <a:pt x="2614547" y="4429215"/>
                </a:lnTo>
                <a:cubicBezTo>
                  <a:pt x="2625263" y="4432312"/>
                  <a:pt x="2632337" y="4434991"/>
                  <a:pt x="2635769" y="4437252"/>
                </a:cubicBezTo>
                <a:cubicBezTo>
                  <a:pt x="2639788" y="4440014"/>
                  <a:pt x="2641797" y="4444409"/>
                  <a:pt x="2641797" y="4450437"/>
                </a:cubicBezTo>
                <a:cubicBezTo>
                  <a:pt x="2641797" y="4462576"/>
                  <a:pt x="2633216" y="4468645"/>
                  <a:pt x="2616054" y="4468645"/>
                </a:cubicBezTo>
                <a:cubicBezTo>
                  <a:pt x="2600902" y="4468645"/>
                  <a:pt x="2591065" y="4460734"/>
                  <a:pt x="2586544" y="4444912"/>
                </a:cubicBezTo>
                <a:lnTo>
                  <a:pt x="2556407" y="4455460"/>
                </a:lnTo>
                <a:cubicBezTo>
                  <a:pt x="2564946" y="4478984"/>
                  <a:pt x="2584577" y="4490746"/>
                  <a:pt x="2615301" y="4490746"/>
                </a:cubicBezTo>
                <a:cubicBezTo>
                  <a:pt x="2632630" y="4490746"/>
                  <a:pt x="2646276" y="4487146"/>
                  <a:pt x="2656238" y="4479947"/>
                </a:cubicBezTo>
                <a:cubicBezTo>
                  <a:pt x="2667037" y="4472245"/>
                  <a:pt x="2672437" y="4461362"/>
                  <a:pt x="2672437" y="4447297"/>
                </a:cubicBezTo>
                <a:cubicBezTo>
                  <a:pt x="2672437" y="4436582"/>
                  <a:pt x="2669590" y="4428085"/>
                  <a:pt x="2663898" y="4421806"/>
                </a:cubicBezTo>
                <a:cubicBezTo>
                  <a:pt x="2657452" y="4414690"/>
                  <a:pt x="2645690" y="4408872"/>
                  <a:pt x="2628612" y="4404351"/>
                </a:cubicBezTo>
                <a:lnTo>
                  <a:pt x="2616808" y="4401212"/>
                </a:lnTo>
                <a:cubicBezTo>
                  <a:pt x="2607348" y="4398700"/>
                  <a:pt x="2600860" y="4396105"/>
                  <a:pt x="2597344" y="4393426"/>
                </a:cubicBezTo>
                <a:cubicBezTo>
                  <a:pt x="2593576" y="4390496"/>
                  <a:pt x="2591693" y="4386059"/>
                  <a:pt x="2591693" y="4380115"/>
                </a:cubicBezTo>
                <a:cubicBezTo>
                  <a:pt x="2591693" y="4376013"/>
                  <a:pt x="2593409" y="4372623"/>
                  <a:pt x="2596842" y="4369944"/>
                </a:cubicBezTo>
                <a:cubicBezTo>
                  <a:pt x="2600944" y="4366595"/>
                  <a:pt x="2606594" y="4364921"/>
                  <a:pt x="2613794" y="4364921"/>
                </a:cubicBezTo>
                <a:cubicBezTo>
                  <a:pt x="2627021" y="4364921"/>
                  <a:pt x="2635392" y="4372497"/>
                  <a:pt x="2638908" y="4387650"/>
                </a:cubicBezTo>
                <a:lnTo>
                  <a:pt x="2669548" y="4378860"/>
                </a:lnTo>
                <a:cubicBezTo>
                  <a:pt x="2661428" y="4354833"/>
                  <a:pt x="2643011" y="4342820"/>
                  <a:pt x="2614296" y="4342820"/>
                </a:cubicBezTo>
                <a:close/>
                <a:moveTo>
                  <a:pt x="2470812" y="4342820"/>
                </a:moveTo>
                <a:cubicBezTo>
                  <a:pt x="2452980" y="4342820"/>
                  <a:pt x="2438330" y="4348680"/>
                  <a:pt x="2426861" y="4360400"/>
                </a:cubicBezTo>
                <a:cubicBezTo>
                  <a:pt x="2413466" y="4373962"/>
                  <a:pt x="2406769" y="4392966"/>
                  <a:pt x="2406769" y="4417411"/>
                </a:cubicBezTo>
                <a:cubicBezTo>
                  <a:pt x="2406769" y="4439010"/>
                  <a:pt x="2411918" y="4456171"/>
                  <a:pt x="2422215" y="4468896"/>
                </a:cubicBezTo>
                <a:cubicBezTo>
                  <a:pt x="2433935" y="4483463"/>
                  <a:pt x="2451055" y="4490746"/>
                  <a:pt x="2473575" y="4490746"/>
                </a:cubicBezTo>
                <a:cubicBezTo>
                  <a:pt x="2504382" y="4490746"/>
                  <a:pt x="2524222" y="4477100"/>
                  <a:pt x="2533096" y="4449809"/>
                </a:cubicBezTo>
                <a:lnTo>
                  <a:pt x="2503712" y="4441270"/>
                </a:lnTo>
                <a:cubicBezTo>
                  <a:pt x="2499024" y="4459185"/>
                  <a:pt x="2489104" y="4468143"/>
                  <a:pt x="2473951" y="4468143"/>
                </a:cubicBezTo>
                <a:cubicBezTo>
                  <a:pt x="2463236" y="4468143"/>
                  <a:pt x="2454822" y="4464585"/>
                  <a:pt x="2448711" y="4457469"/>
                </a:cubicBezTo>
                <a:cubicBezTo>
                  <a:pt x="2442014" y="4449600"/>
                  <a:pt x="2438581" y="4438298"/>
                  <a:pt x="2438414" y="4423564"/>
                </a:cubicBezTo>
                <a:lnTo>
                  <a:pt x="2533850" y="4423564"/>
                </a:lnTo>
                <a:lnTo>
                  <a:pt x="2533850" y="4416909"/>
                </a:lnTo>
                <a:cubicBezTo>
                  <a:pt x="2533850" y="4395142"/>
                  <a:pt x="2528576" y="4377688"/>
                  <a:pt x="2518028" y="4364544"/>
                </a:cubicBezTo>
                <a:cubicBezTo>
                  <a:pt x="2506475" y="4350062"/>
                  <a:pt x="2490736" y="4342820"/>
                  <a:pt x="2470812" y="4342820"/>
                </a:cubicBezTo>
                <a:close/>
                <a:moveTo>
                  <a:pt x="2073938" y="4342820"/>
                </a:moveTo>
                <a:cubicBezTo>
                  <a:pt x="2065567" y="4342820"/>
                  <a:pt x="2057488" y="4345039"/>
                  <a:pt x="2049703" y="4349475"/>
                </a:cubicBezTo>
                <a:cubicBezTo>
                  <a:pt x="2041164" y="4354415"/>
                  <a:pt x="2033797" y="4361489"/>
                  <a:pt x="2027602" y="4370697"/>
                </a:cubicBezTo>
                <a:lnTo>
                  <a:pt x="2027602" y="4345959"/>
                </a:lnTo>
                <a:lnTo>
                  <a:pt x="1996208" y="4345959"/>
                </a:lnTo>
                <a:lnTo>
                  <a:pt x="1996208" y="4487104"/>
                </a:lnTo>
                <a:lnTo>
                  <a:pt x="2028606" y="4487104"/>
                </a:lnTo>
                <a:lnTo>
                  <a:pt x="2028606" y="4394556"/>
                </a:lnTo>
                <a:cubicBezTo>
                  <a:pt x="2032708" y="4387692"/>
                  <a:pt x="2037480" y="4382125"/>
                  <a:pt x="2042922" y="4377855"/>
                </a:cubicBezTo>
                <a:cubicBezTo>
                  <a:pt x="2049284" y="4373000"/>
                  <a:pt x="2055479" y="4370572"/>
                  <a:pt x="2061507" y="4370572"/>
                </a:cubicBezTo>
                <a:cubicBezTo>
                  <a:pt x="2074566" y="4370572"/>
                  <a:pt x="2081096" y="4378483"/>
                  <a:pt x="2081096" y="4394305"/>
                </a:cubicBezTo>
                <a:lnTo>
                  <a:pt x="2081096" y="4487104"/>
                </a:lnTo>
                <a:lnTo>
                  <a:pt x="2114248" y="4487104"/>
                </a:lnTo>
                <a:lnTo>
                  <a:pt x="2114248" y="4385264"/>
                </a:lnTo>
                <a:cubicBezTo>
                  <a:pt x="2114248" y="4372874"/>
                  <a:pt x="2110899" y="4362912"/>
                  <a:pt x="2104202" y="4355377"/>
                </a:cubicBezTo>
                <a:cubicBezTo>
                  <a:pt x="2096835" y="4347006"/>
                  <a:pt x="2086747" y="4342820"/>
                  <a:pt x="2073938" y="4342820"/>
                </a:cubicBezTo>
                <a:close/>
                <a:moveTo>
                  <a:pt x="1757228" y="4342820"/>
                </a:moveTo>
                <a:cubicBezTo>
                  <a:pt x="1739647" y="4342820"/>
                  <a:pt x="1724830" y="4352113"/>
                  <a:pt x="1712774" y="4370697"/>
                </a:cubicBezTo>
                <a:lnTo>
                  <a:pt x="1712774" y="4345959"/>
                </a:lnTo>
                <a:lnTo>
                  <a:pt x="1681883" y="4345959"/>
                </a:lnTo>
                <a:lnTo>
                  <a:pt x="1681883" y="4487104"/>
                </a:lnTo>
                <a:lnTo>
                  <a:pt x="1713779" y="4487104"/>
                </a:lnTo>
                <a:lnTo>
                  <a:pt x="1713779" y="4394556"/>
                </a:lnTo>
                <a:cubicBezTo>
                  <a:pt x="1717128" y="4387859"/>
                  <a:pt x="1721397" y="4382334"/>
                  <a:pt x="1726588" y="4377981"/>
                </a:cubicBezTo>
                <a:cubicBezTo>
                  <a:pt x="1732531" y="4373041"/>
                  <a:pt x="1738475" y="4370572"/>
                  <a:pt x="1744419" y="4370572"/>
                </a:cubicBezTo>
                <a:cubicBezTo>
                  <a:pt x="1756056" y="4370572"/>
                  <a:pt x="1761874" y="4378483"/>
                  <a:pt x="1761874" y="4394305"/>
                </a:cubicBezTo>
                <a:lnTo>
                  <a:pt x="1761874" y="4487104"/>
                </a:lnTo>
                <a:lnTo>
                  <a:pt x="1793770" y="4487104"/>
                </a:lnTo>
                <a:lnTo>
                  <a:pt x="1793770" y="4394556"/>
                </a:lnTo>
                <a:cubicBezTo>
                  <a:pt x="1796867" y="4387943"/>
                  <a:pt x="1800885" y="4382460"/>
                  <a:pt x="1805825" y="4378106"/>
                </a:cubicBezTo>
                <a:cubicBezTo>
                  <a:pt x="1811601" y="4373083"/>
                  <a:pt x="1817419" y="4370572"/>
                  <a:pt x="1823279" y="4370572"/>
                </a:cubicBezTo>
                <a:cubicBezTo>
                  <a:pt x="1836339" y="4370572"/>
                  <a:pt x="1842869" y="4378483"/>
                  <a:pt x="1842869" y="4394305"/>
                </a:cubicBezTo>
                <a:lnTo>
                  <a:pt x="1842869" y="4487104"/>
                </a:lnTo>
                <a:lnTo>
                  <a:pt x="1875267" y="4487104"/>
                </a:lnTo>
                <a:lnTo>
                  <a:pt x="1875267" y="4385264"/>
                </a:lnTo>
                <a:cubicBezTo>
                  <a:pt x="1875267" y="4372790"/>
                  <a:pt x="1872128" y="4362828"/>
                  <a:pt x="1865849" y="4355377"/>
                </a:cubicBezTo>
                <a:cubicBezTo>
                  <a:pt x="1858900" y="4347006"/>
                  <a:pt x="1849189" y="4342820"/>
                  <a:pt x="1836716" y="4342820"/>
                </a:cubicBezTo>
                <a:cubicBezTo>
                  <a:pt x="1819052" y="4342820"/>
                  <a:pt x="1804150" y="4352029"/>
                  <a:pt x="1792012" y="4370446"/>
                </a:cubicBezTo>
                <a:cubicBezTo>
                  <a:pt x="1790253" y="4362577"/>
                  <a:pt x="1786737" y="4356215"/>
                  <a:pt x="1781463" y="4351359"/>
                </a:cubicBezTo>
                <a:cubicBezTo>
                  <a:pt x="1775101" y="4345666"/>
                  <a:pt x="1767022" y="4342820"/>
                  <a:pt x="1757228" y="4342820"/>
                </a:cubicBezTo>
                <a:close/>
                <a:moveTo>
                  <a:pt x="1146837" y="4342820"/>
                </a:moveTo>
                <a:cubicBezTo>
                  <a:pt x="1129005" y="4342820"/>
                  <a:pt x="1114355" y="4348680"/>
                  <a:pt x="1102886" y="4360400"/>
                </a:cubicBezTo>
                <a:cubicBezTo>
                  <a:pt x="1089492" y="4373962"/>
                  <a:pt x="1082794" y="4392966"/>
                  <a:pt x="1082794" y="4417411"/>
                </a:cubicBezTo>
                <a:cubicBezTo>
                  <a:pt x="1082794" y="4439010"/>
                  <a:pt x="1087943" y="4456171"/>
                  <a:pt x="1098240" y="4468896"/>
                </a:cubicBezTo>
                <a:cubicBezTo>
                  <a:pt x="1109960" y="4483463"/>
                  <a:pt x="1127080" y="4490746"/>
                  <a:pt x="1149600" y="4490746"/>
                </a:cubicBezTo>
                <a:cubicBezTo>
                  <a:pt x="1180407" y="4490746"/>
                  <a:pt x="1200248" y="4477100"/>
                  <a:pt x="1209121" y="4449809"/>
                </a:cubicBezTo>
                <a:lnTo>
                  <a:pt x="1179737" y="4441270"/>
                </a:lnTo>
                <a:cubicBezTo>
                  <a:pt x="1175049" y="4459185"/>
                  <a:pt x="1165129" y="4468143"/>
                  <a:pt x="1149976" y="4468143"/>
                </a:cubicBezTo>
                <a:cubicBezTo>
                  <a:pt x="1139261" y="4468143"/>
                  <a:pt x="1130847" y="4464585"/>
                  <a:pt x="1124736" y="4457469"/>
                </a:cubicBezTo>
                <a:cubicBezTo>
                  <a:pt x="1118039" y="4449600"/>
                  <a:pt x="1114606" y="4438298"/>
                  <a:pt x="1114439" y="4423564"/>
                </a:cubicBezTo>
                <a:lnTo>
                  <a:pt x="1209875" y="4423564"/>
                </a:lnTo>
                <a:lnTo>
                  <a:pt x="1209875" y="4416909"/>
                </a:lnTo>
                <a:cubicBezTo>
                  <a:pt x="1209875" y="4395142"/>
                  <a:pt x="1204601" y="4377688"/>
                  <a:pt x="1194053" y="4364544"/>
                </a:cubicBezTo>
                <a:cubicBezTo>
                  <a:pt x="1182500" y="4350062"/>
                  <a:pt x="1166761" y="4342820"/>
                  <a:pt x="1146837" y="4342820"/>
                </a:cubicBezTo>
                <a:close/>
                <a:moveTo>
                  <a:pt x="756312" y="4342820"/>
                </a:moveTo>
                <a:cubicBezTo>
                  <a:pt x="737978" y="4342820"/>
                  <a:pt x="723161" y="4348638"/>
                  <a:pt x="711859" y="4360275"/>
                </a:cubicBezTo>
                <a:cubicBezTo>
                  <a:pt x="698799" y="4373669"/>
                  <a:pt x="692270" y="4392631"/>
                  <a:pt x="692270" y="4417160"/>
                </a:cubicBezTo>
                <a:cubicBezTo>
                  <a:pt x="692270" y="4438591"/>
                  <a:pt x="697209" y="4455753"/>
                  <a:pt x="707087" y="4468645"/>
                </a:cubicBezTo>
                <a:cubicBezTo>
                  <a:pt x="718473" y="4483379"/>
                  <a:pt x="734881" y="4490746"/>
                  <a:pt x="756312" y="4490746"/>
                </a:cubicBezTo>
                <a:cubicBezTo>
                  <a:pt x="770460" y="4490746"/>
                  <a:pt x="782348" y="4487397"/>
                  <a:pt x="791975" y="4480700"/>
                </a:cubicBezTo>
                <a:cubicBezTo>
                  <a:pt x="803109" y="4472998"/>
                  <a:pt x="810518" y="4461362"/>
                  <a:pt x="814202" y="4445791"/>
                </a:cubicBezTo>
                <a:lnTo>
                  <a:pt x="784064" y="4437503"/>
                </a:lnTo>
                <a:cubicBezTo>
                  <a:pt x="780966" y="4457260"/>
                  <a:pt x="771967" y="4467138"/>
                  <a:pt x="757066" y="4467138"/>
                </a:cubicBezTo>
                <a:cubicBezTo>
                  <a:pt x="735969" y="4467138"/>
                  <a:pt x="725421" y="4450311"/>
                  <a:pt x="725421" y="4416657"/>
                </a:cubicBezTo>
                <a:cubicBezTo>
                  <a:pt x="725421" y="4383171"/>
                  <a:pt x="735969" y="4366428"/>
                  <a:pt x="757066" y="4366428"/>
                </a:cubicBezTo>
                <a:cubicBezTo>
                  <a:pt x="770711" y="4366428"/>
                  <a:pt x="779041" y="4375972"/>
                  <a:pt x="782055" y="4395059"/>
                </a:cubicBezTo>
                <a:lnTo>
                  <a:pt x="813448" y="4387901"/>
                </a:lnTo>
                <a:cubicBezTo>
                  <a:pt x="810518" y="4374423"/>
                  <a:pt x="804658" y="4363833"/>
                  <a:pt x="795868" y="4356131"/>
                </a:cubicBezTo>
                <a:cubicBezTo>
                  <a:pt x="785738" y="4347257"/>
                  <a:pt x="772553" y="4342820"/>
                  <a:pt x="756312" y="4342820"/>
                </a:cubicBezTo>
                <a:close/>
                <a:moveTo>
                  <a:pt x="603912" y="4342820"/>
                </a:moveTo>
                <a:cubicBezTo>
                  <a:pt x="585997" y="4342820"/>
                  <a:pt x="571305" y="4348638"/>
                  <a:pt x="559836" y="4360275"/>
                </a:cubicBezTo>
                <a:cubicBezTo>
                  <a:pt x="546525" y="4373921"/>
                  <a:pt x="539870" y="4392882"/>
                  <a:pt x="539870" y="4417160"/>
                </a:cubicBezTo>
                <a:cubicBezTo>
                  <a:pt x="539870" y="4438340"/>
                  <a:pt x="544976" y="4455460"/>
                  <a:pt x="555189" y="4468519"/>
                </a:cubicBezTo>
                <a:cubicBezTo>
                  <a:pt x="566742" y="4483337"/>
                  <a:pt x="582899" y="4490746"/>
                  <a:pt x="603661" y="4490746"/>
                </a:cubicBezTo>
                <a:cubicBezTo>
                  <a:pt x="621744" y="4490746"/>
                  <a:pt x="636478" y="4484928"/>
                  <a:pt x="647863" y="4473291"/>
                </a:cubicBezTo>
                <a:cubicBezTo>
                  <a:pt x="661090" y="4459729"/>
                  <a:pt x="667704" y="4440768"/>
                  <a:pt x="667704" y="4416406"/>
                </a:cubicBezTo>
                <a:cubicBezTo>
                  <a:pt x="667704" y="4395310"/>
                  <a:pt x="662555" y="4378190"/>
                  <a:pt x="652258" y="4365047"/>
                </a:cubicBezTo>
                <a:cubicBezTo>
                  <a:pt x="640621" y="4350229"/>
                  <a:pt x="624506" y="4342820"/>
                  <a:pt x="603912" y="4342820"/>
                </a:cubicBezTo>
                <a:close/>
                <a:moveTo>
                  <a:pt x="3022006" y="4342569"/>
                </a:moveTo>
                <a:cubicBezTo>
                  <a:pt x="2990362" y="4342569"/>
                  <a:pt x="2970898" y="4355545"/>
                  <a:pt x="2963614" y="4381497"/>
                </a:cubicBezTo>
                <a:lnTo>
                  <a:pt x="2993878" y="4389659"/>
                </a:lnTo>
                <a:cubicBezTo>
                  <a:pt x="2995217" y="4382292"/>
                  <a:pt x="2998105" y="4376432"/>
                  <a:pt x="3002542" y="4372079"/>
                </a:cubicBezTo>
                <a:cubicBezTo>
                  <a:pt x="3007398" y="4367307"/>
                  <a:pt x="3013509" y="4364921"/>
                  <a:pt x="3020876" y="4364921"/>
                </a:cubicBezTo>
                <a:cubicBezTo>
                  <a:pt x="3028913" y="4364921"/>
                  <a:pt x="3034856" y="4366595"/>
                  <a:pt x="3038708" y="4369944"/>
                </a:cubicBezTo>
                <a:cubicBezTo>
                  <a:pt x="3043144" y="4373879"/>
                  <a:pt x="3045363" y="4380534"/>
                  <a:pt x="3045363" y="4389910"/>
                </a:cubicBezTo>
                <a:lnTo>
                  <a:pt x="3045363" y="4397947"/>
                </a:lnTo>
                <a:cubicBezTo>
                  <a:pt x="3029876" y="4398449"/>
                  <a:pt x="3016439" y="4399789"/>
                  <a:pt x="3005054" y="4401965"/>
                </a:cubicBezTo>
                <a:cubicBezTo>
                  <a:pt x="2974330" y="4407909"/>
                  <a:pt x="2958968" y="4423438"/>
                  <a:pt x="2958968" y="4448553"/>
                </a:cubicBezTo>
                <a:cubicBezTo>
                  <a:pt x="2958968" y="4460441"/>
                  <a:pt x="2962484" y="4470152"/>
                  <a:pt x="2969516" y="4477686"/>
                </a:cubicBezTo>
                <a:cubicBezTo>
                  <a:pt x="2977469" y="4486225"/>
                  <a:pt x="2988436" y="4490495"/>
                  <a:pt x="3002417" y="4490495"/>
                </a:cubicBezTo>
                <a:cubicBezTo>
                  <a:pt x="3021922" y="4490495"/>
                  <a:pt x="3036740" y="4483212"/>
                  <a:pt x="3046870" y="4468645"/>
                </a:cubicBezTo>
                <a:cubicBezTo>
                  <a:pt x="3047540" y="4475677"/>
                  <a:pt x="3048335" y="4481830"/>
                  <a:pt x="3049256" y="4487104"/>
                </a:cubicBezTo>
                <a:lnTo>
                  <a:pt x="3079016" y="4487104"/>
                </a:lnTo>
                <a:cubicBezTo>
                  <a:pt x="3077510" y="4472956"/>
                  <a:pt x="3076756" y="4459060"/>
                  <a:pt x="3076756" y="4445414"/>
                </a:cubicBezTo>
                <a:lnTo>
                  <a:pt x="3076756" y="4389408"/>
                </a:lnTo>
                <a:cubicBezTo>
                  <a:pt x="3076756" y="4358182"/>
                  <a:pt x="3058506" y="4342569"/>
                  <a:pt x="3022006" y="4342569"/>
                </a:cubicBezTo>
                <a:close/>
                <a:moveTo>
                  <a:pt x="897931" y="4342569"/>
                </a:moveTo>
                <a:cubicBezTo>
                  <a:pt x="866287" y="4342569"/>
                  <a:pt x="846823" y="4355545"/>
                  <a:pt x="839540" y="4381497"/>
                </a:cubicBezTo>
                <a:lnTo>
                  <a:pt x="869803" y="4389659"/>
                </a:lnTo>
                <a:cubicBezTo>
                  <a:pt x="871142" y="4382292"/>
                  <a:pt x="874031" y="4376432"/>
                  <a:pt x="878467" y="4372079"/>
                </a:cubicBezTo>
                <a:cubicBezTo>
                  <a:pt x="883323" y="4367307"/>
                  <a:pt x="889434" y="4364921"/>
                  <a:pt x="896801" y="4364921"/>
                </a:cubicBezTo>
                <a:cubicBezTo>
                  <a:pt x="904838" y="4364921"/>
                  <a:pt x="910782" y="4366595"/>
                  <a:pt x="914632" y="4369944"/>
                </a:cubicBezTo>
                <a:cubicBezTo>
                  <a:pt x="919069" y="4373879"/>
                  <a:pt x="921288" y="4380534"/>
                  <a:pt x="921288" y="4389910"/>
                </a:cubicBezTo>
                <a:lnTo>
                  <a:pt x="921288" y="4397947"/>
                </a:lnTo>
                <a:cubicBezTo>
                  <a:pt x="905801" y="4398449"/>
                  <a:pt x="892364" y="4399789"/>
                  <a:pt x="880979" y="4401965"/>
                </a:cubicBezTo>
                <a:cubicBezTo>
                  <a:pt x="850255" y="4407909"/>
                  <a:pt x="834893" y="4423438"/>
                  <a:pt x="834893" y="4448553"/>
                </a:cubicBezTo>
                <a:cubicBezTo>
                  <a:pt x="834893" y="4460441"/>
                  <a:pt x="838409" y="4470152"/>
                  <a:pt x="845442" y="4477686"/>
                </a:cubicBezTo>
                <a:cubicBezTo>
                  <a:pt x="853395" y="4486225"/>
                  <a:pt x="864361" y="4490495"/>
                  <a:pt x="878342" y="4490495"/>
                </a:cubicBezTo>
                <a:cubicBezTo>
                  <a:pt x="897848" y="4490495"/>
                  <a:pt x="912665" y="4483212"/>
                  <a:pt x="922795" y="4468645"/>
                </a:cubicBezTo>
                <a:cubicBezTo>
                  <a:pt x="923464" y="4475677"/>
                  <a:pt x="924260" y="4481830"/>
                  <a:pt x="925181" y="4487104"/>
                </a:cubicBezTo>
                <a:lnTo>
                  <a:pt x="954942" y="4487104"/>
                </a:lnTo>
                <a:cubicBezTo>
                  <a:pt x="953435" y="4472956"/>
                  <a:pt x="952681" y="4459060"/>
                  <a:pt x="952681" y="4445414"/>
                </a:cubicBezTo>
                <a:lnTo>
                  <a:pt x="952681" y="4389408"/>
                </a:lnTo>
                <a:cubicBezTo>
                  <a:pt x="952681" y="4358182"/>
                  <a:pt x="934431" y="4342569"/>
                  <a:pt x="897931" y="4342569"/>
                </a:cubicBezTo>
                <a:close/>
                <a:moveTo>
                  <a:pt x="2358610" y="4299874"/>
                </a:moveTo>
                <a:lnTo>
                  <a:pt x="2326714" y="4307157"/>
                </a:lnTo>
                <a:lnTo>
                  <a:pt x="2326714" y="4345959"/>
                </a:lnTo>
                <a:lnTo>
                  <a:pt x="2305617" y="4345959"/>
                </a:lnTo>
                <a:lnTo>
                  <a:pt x="2305617" y="4369567"/>
                </a:lnTo>
                <a:lnTo>
                  <a:pt x="2326714" y="4369567"/>
                </a:lnTo>
                <a:lnTo>
                  <a:pt x="2326714" y="4452948"/>
                </a:lnTo>
                <a:cubicBezTo>
                  <a:pt x="2326714" y="4465003"/>
                  <a:pt x="2329518" y="4474086"/>
                  <a:pt x="2335127" y="4480198"/>
                </a:cubicBezTo>
                <a:cubicBezTo>
                  <a:pt x="2341406" y="4487062"/>
                  <a:pt x="2351703" y="4490495"/>
                  <a:pt x="2366018" y="4490495"/>
                </a:cubicBezTo>
                <a:cubicBezTo>
                  <a:pt x="2375729" y="4490495"/>
                  <a:pt x="2384143" y="4489951"/>
                  <a:pt x="2391258" y="4488862"/>
                </a:cubicBezTo>
                <a:lnTo>
                  <a:pt x="2392514" y="4465757"/>
                </a:lnTo>
                <a:cubicBezTo>
                  <a:pt x="2387826" y="4466845"/>
                  <a:pt x="2382343" y="4467389"/>
                  <a:pt x="2376064" y="4467389"/>
                </a:cubicBezTo>
                <a:cubicBezTo>
                  <a:pt x="2364428" y="4467389"/>
                  <a:pt x="2358610" y="4460608"/>
                  <a:pt x="2358610" y="4447046"/>
                </a:cubicBezTo>
                <a:lnTo>
                  <a:pt x="2358610" y="4369567"/>
                </a:lnTo>
                <a:lnTo>
                  <a:pt x="2390254" y="4369567"/>
                </a:lnTo>
                <a:lnTo>
                  <a:pt x="2390254" y="4345959"/>
                </a:lnTo>
                <a:lnTo>
                  <a:pt x="2358610" y="4345959"/>
                </a:lnTo>
                <a:close/>
                <a:moveTo>
                  <a:pt x="1034634" y="4299874"/>
                </a:moveTo>
                <a:lnTo>
                  <a:pt x="1002739" y="4307157"/>
                </a:lnTo>
                <a:lnTo>
                  <a:pt x="1002739" y="4345959"/>
                </a:lnTo>
                <a:lnTo>
                  <a:pt x="981642" y="4345959"/>
                </a:lnTo>
                <a:lnTo>
                  <a:pt x="981642" y="4369567"/>
                </a:lnTo>
                <a:lnTo>
                  <a:pt x="1002739" y="4369567"/>
                </a:lnTo>
                <a:lnTo>
                  <a:pt x="1002739" y="4452948"/>
                </a:lnTo>
                <a:cubicBezTo>
                  <a:pt x="1002739" y="4465003"/>
                  <a:pt x="1005543" y="4474086"/>
                  <a:pt x="1011152" y="4480198"/>
                </a:cubicBezTo>
                <a:cubicBezTo>
                  <a:pt x="1017431" y="4487062"/>
                  <a:pt x="1027728" y="4490495"/>
                  <a:pt x="1042043" y="4490495"/>
                </a:cubicBezTo>
                <a:cubicBezTo>
                  <a:pt x="1051754" y="4490495"/>
                  <a:pt x="1060168" y="4489951"/>
                  <a:pt x="1067284" y="4488862"/>
                </a:cubicBezTo>
                <a:lnTo>
                  <a:pt x="1068539" y="4465757"/>
                </a:lnTo>
                <a:cubicBezTo>
                  <a:pt x="1063851" y="4466845"/>
                  <a:pt x="1058368" y="4467389"/>
                  <a:pt x="1052089" y="4467389"/>
                </a:cubicBezTo>
                <a:cubicBezTo>
                  <a:pt x="1040453" y="4467389"/>
                  <a:pt x="1034634" y="4460608"/>
                  <a:pt x="1034634" y="4447046"/>
                </a:cubicBezTo>
                <a:lnTo>
                  <a:pt x="1034634" y="4369567"/>
                </a:lnTo>
                <a:lnTo>
                  <a:pt x="1066279" y="4369567"/>
                </a:lnTo>
                <a:lnTo>
                  <a:pt x="1066279" y="4345959"/>
                </a:lnTo>
                <a:lnTo>
                  <a:pt x="1034634" y="4345959"/>
                </a:lnTo>
                <a:close/>
                <a:moveTo>
                  <a:pt x="1918501" y="4287568"/>
                </a:moveTo>
                <a:lnTo>
                  <a:pt x="1918501" y="4320719"/>
                </a:lnTo>
                <a:lnTo>
                  <a:pt x="1953536" y="4320719"/>
                </a:lnTo>
                <a:lnTo>
                  <a:pt x="1953536" y="4287568"/>
                </a:lnTo>
                <a:close/>
                <a:moveTo>
                  <a:pt x="1516177" y="4287568"/>
                </a:moveTo>
                <a:cubicBezTo>
                  <a:pt x="1500857" y="4287568"/>
                  <a:pt x="1488007" y="4291628"/>
                  <a:pt x="1477626" y="4299748"/>
                </a:cubicBezTo>
                <a:cubicBezTo>
                  <a:pt x="1465320" y="4309292"/>
                  <a:pt x="1457995" y="4323314"/>
                  <a:pt x="1455651" y="4341815"/>
                </a:cubicBezTo>
                <a:lnTo>
                  <a:pt x="1487798" y="4348471"/>
                </a:lnTo>
                <a:cubicBezTo>
                  <a:pt x="1489388" y="4324779"/>
                  <a:pt x="1498680" y="4312934"/>
                  <a:pt x="1515675" y="4312934"/>
                </a:cubicBezTo>
                <a:cubicBezTo>
                  <a:pt x="1523042" y="4312934"/>
                  <a:pt x="1528986" y="4315026"/>
                  <a:pt x="1533506" y="4319212"/>
                </a:cubicBezTo>
                <a:cubicBezTo>
                  <a:pt x="1538780" y="4324068"/>
                  <a:pt x="1541418" y="4331058"/>
                  <a:pt x="1541418" y="4340183"/>
                </a:cubicBezTo>
                <a:cubicBezTo>
                  <a:pt x="1541418" y="4347969"/>
                  <a:pt x="1539701" y="4354917"/>
                  <a:pt x="1536269" y="4361028"/>
                </a:cubicBezTo>
                <a:cubicBezTo>
                  <a:pt x="1532167" y="4368395"/>
                  <a:pt x="1523418" y="4378525"/>
                  <a:pt x="1510024" y="4391417"/>
                </a:cubicBezTo>
                <a:cubicBezTo>
                  <a:pt x="1483737" y="4416699"/>
                  <a:pt x="1465027" y="4440977"/>
                  <a:pt x="1453893" y="4464250"/>
                </a:cubicBezTo>
                <a:lnTo>
                  <a:pt x="1453893" y="4487104"/>
                </a:lnTo>
                <a:lnTo>
                  <a:pt x="1575573" y="4487104"/>
                </a:lnTo>
                <a:lnTo>
                  <a:pt x="1575573" y="4461362"/>
                </a:lnTo>
                <a:lnTo>
                  <a:pt x="1487295" y="4461362"/>
                </a:lnTo>
                <a:cubicBezTo>
                  <a:pt x="1494411" y="4447214"/>
                  <a:pt x="1510359" y="4429047"/>
                  <a:pt x="1535139" y="4406863"/>
                </a:cubicBezTo>
                <a:cubicBezTo>
                  <a:pt x="1549203" y="4393803"/>
                  <a:pt x="1559165" y="4382669"/>
                  <a:pt x="1565025" y="4373460"/>
                </a:cubicBezTo>
                <a:cubicBezTo>
                  <a:pt x="1571555" y="4363163"/>
                  <a:pt x="1574820" y="4352154"/>
                  <a:pt x="1574820" y="4340434"/>
                </a:cubicBezTo>
                <a:cubicBezTo>
                  <a:pt x="1574820" y="4324863"/>
                  <a:pt x="1570090" y="4312431"/>
                  <a:pt x="1560630" y="4303139"/>
                </a:cubicBezTo>
                <a:cubicBezTo>
                  <a:pt x="1550166" y="4292758"/>
                  <a:pt x="1535348" y="4287568"/>
                  <a:pt x="1516177" y="4287568"/>
                </a:cubicBezTo>
                <a:close/>
                <a:moveTo>
                  <a:pt x="389497" y="4287568"/>
                </a:moveTo>
                <a:lnTo>
                  <a:pt x="389497" y="4487104"/>
                </a:lnTo>
                <a:lnTo>
                  <a:pt x="518085" y="4487104"/>
                </a:lnTo>
                <a:lnTo>
                  <a:pt x="518085" y="4459101"/>
                </a:lnTo>
                <a:lnTo>
                  <a:pt x="424532" y="4459101"/>
                </a:lnTo>
                <a:lnTo>
                  <a:pt x="424532" y="4287568"/>
                </a:lnTo>
                <a:close/>
                <a:moveTo>
                  <a:pt x="3456514" y="4283926"/>
                </a:moveTo>
                <a:cubicBezTo>
                  <a:pt x="3428386" y="4283926"/>
                  <a:pt x="3414322" y="4297572"/>
                  <a:pt x="3414322" y="4324863"/>
                </a:cubicBezTo>
                <a:lnTo>
                  <a:pt x="3414322" y="4345959"/>
                </a:lnTo>
                <a:lnTo>
                  <a:pt x="3391467" y="4345959"/>
                </a:lnTo>
                <a:lnTo>
                  <a:pt x="3391467" y="4369316"/>
                </a:lnTo>
                <a:lnTo>
                  <a:pt x="3414322" y="4369316"/>
                </a:lnTo>
                <a:lnTo>
                  <a:pt x="3414322" y="4487104"/>
                </a:lnTo>
                <a:lnTo>
                  <a:pt x="3446468" y="4487104"/>
                </a:lnTo>
                <a:lnTo>
                  <a:pt x="3446468" y="4369316"/>
                </a:lnTo>
                <a:lnTo>
                  <a:pt x="3475727" y="4369316"/>
                </a:lnTo>
                <a:lnTo>
                  <a:pt x="3475727" y="4345959"/>
                </a:lnTo>
                <a:lnTo>
                  <a:pt x="3446468" y="4345959"/>
                </a:lnTo>
                <a:lnTo>
                  <a:pt x="3446468" y="4326872"/>
                </a:lnTo>
                <a:cubicBezTo>
                  <a:pt x="3446468" y="4313980"/>
                  <a:pt x="3452120" y="4307534"/>
                  <a:pt x="3463421" y="4307534"/>
                </a:cubicBezTo>
                <a:cubicBezTo>
                  <a:pt x="3465598" y="4307534"/>
                  <a:pt x="3469448" y="4307911"/>
                  <a:pt x="3474974" y="4308664"/>
                </a:cubicBezTo>
                <a:lnTo>
                  <a:pt x="3478616" y="4285558"/>
                </a:lnTo>
                <a:cubicBezTo>
                  <a:pt x="3471081" y="4284470"/>
                  <a:pt x="3463714" y="4283926"/>
                  <a:pt x="3456514" y="4283926"/>
                </a:cubicBezTo>
                <a:close/>
                <a:moveTo>
                  <a:pt x="3196358" y="4283926"/>
                </a:moveTo>
                <a:lnTo>
                  <a:pt x="3196358" y="4487104"/>
                </a:lnTo>
                <a:lnTo>
                  <a:pt x="3228254" y="4487104"/>
                </a:lnTo>
                <a:lnTo>
                  <a:pt x="3228254" y="4441898"/>
                </a:lnTo>
                <a:lnTo>
                  <a:pt x="3247592" y="4420550"/>
                </a:lnTo>
                <a:lnTo>
                  <a:pt x="3282502" y="4487104"/>
                </a:lnTo>
                <a:lnTo>
                  <a:pt x="3318039" y="4487104"/>
                </a:lnTo>
                <a:lnTo>
                  <a:pt x="3268312" y="4398700"/>
                </a:lnTo>
                <a:lnTo>
                  <a:pt x="3315402" y="4345959"/>
                </a:lnTo>
                <a:lnTo>
                  <a:pt x="3279112" y="4345959"/>
                </a:lnTo>
                <a:lnTo>
                  <a:pt x="3228254" y="4407616"/>
                </a:lnTo>
                <a:lnTo>
                  <a:pt x="3228254" y="4283926"/>
                </a:lnTo>
                <a:close/>
                <a:moveTo>
                  <a:pt x="3120158" y="4283926"/>
                </a:moveTo>
                <a:lnTo>
                  <a:pt x="3120158" y="4487104"/>
                </a:lnTo>
                <a:lnTo>
                  <a:pt x="3152556" y="4487104"/>
                </a:lnTo>
                <a:lnTo>
                  <a:pt x="3152556" y="4283926"/>
                </a:lnTo>
                <a:close/>
                <a:moveTo>
                  <a:pt x="1327742" y="4283926"/>
                </a:moveTo>
                <a:lnTo>
                  <a:pt x="1327742" y="4365549"/>
                </a:lnTo>
                <a:cubicBezTo>
                  <a:pt x="1318952" y="4350564"/>
                  <a:pt x="1306102" y="4343071"/>
                  <a:pt x="1289191" y="4343071"/>
                </a:cubicBezTo>
                <a:cubicBezTo>
                  <a:pt x="1274624" y="4343071"/>
                  <a:pt x="1262569" y="4348387"/>
                  <a:pt x="1253026" y="4359019"/>
                </a:cubicBezTo>
                <a:cubicBezTo>
                  <a:pt x="1241138" y="4372162"/>
                  <a:pt x="1235194" y="4391124"/>
                  <a:pt x="1235194" y="4415904"/>
                </a:cubicBezTo>
                <a:cubicBezTo>
                  <a:pt x="1235194" y="4437754"/>
                  <a:pt x="1239757" y="4455418"/>
                  <a:pt x="1248882" y="4468896"/>
                </a:cubicBezTo>
                <a:cubicBezTo>
                  <a:pt x="1258844" y="4483463"/>
                  <a:pt x="1272280" y="4490746"/>
                  <a:pt x="1289191" y="4490746"/>
                </a:cubicBezTo>
                <a:cubicBezTo>
                  <a:pt x="1306436" y="4490746"/>
                  <a:pt x="1319622" y="4483002"/>
                  <a:pt x="1328747" y="4467515"/>
                </a:cubicBezTo>
                <a:lnTo>
                  <a:pt x="1328747" y="4487104"/>
                </a:lnTo>
                <a:lnTo>
                  <a:pt x="1359889" y="4487104"/>
                </a:lnTo>
                <a:lnTo>
                  <a:pt x="1359889" y="4283926"/>
                </a:lnTo>
                <a:close/>
                <a:moveTo>
                  <a:pt x="548399" y="3520670"/>
                </a:moveTo>
                <a:lnTo>
                  <a:pt x="548399" y="3543999"/>
                </a:lnTo>
                <a:cubicBezTo>
                  <a:pt x="541107" y="3557766"/>
                  <a:pt x="531358" y="3564649"/>
                  <a:pt x="519154" y="3564649"/>
                </a:cubicBezTo>
                <a:cubicBezTo>
                  <a:pt x="505760" y="3564649"/>
                  <a:pt x="499063" y="3558324"/>
                  <a:pt x="499063" y="3545673"/>
                </a:cubicBezTo>
                <a:cubicBezTo>
                  <a:pt x="499063" y="3534735"/>
                  <a:pt x="505909" y="3527628"/>
                  <a:pt x="519601" y="3524354"/>
                </a:cubicBezTo>
                <a:cubicBezTo>
                  <a:pt x="529200" y="3522121"/>
                  <a:pt x="538800" y="3520894"/>
                  <a:pt x="548399" y="3520670"/>
                </a:cubicBezTo>
                <a:close/>
                <a:moveTo>
                  <a:pt x="814504" y="3474682"/>
                </a:moveTo>
                <a:cubicBezTo>
                  <a:pt x="832661" y="3474682"/>
                  <a:pt x="841739" y="3489640"/>
                  <a:pt x="841739" y="3519554"/>
                </a:cubicBezTo>
                <a:cubicBezTo>
                  <a:pt x="841739" y="3549617"/>
                  <a:pt x="832586" y="3564649"/>
                  <a:pt x="814281" y="3564649"/>
                </a:cubicBezTo>
                <a:cubicBezTo>
                  <a:pt x="796124" y="3564649"/>
                  <a:pt x="787045" y="3549617"/>
                  <a:pt x="787045" y="3519554"/>
                </a:cubicBezTo>
                <a:cubicBezTo>
                  <a:pt x="787045" y="3489640"/>
                  <a:pt x="796198" y="3474682"/>
                  <a:pt x="814504" y="3474682"/>
                </a:cubicBezTo>
                <a:close/>
                <a:moveTo>
                  <a:pt x="698269" y="3456711"/>
                </a:moveTo>
                <a:lnTo>
                  <a:pt x="698269" y="3582173"/>
                </a:lnTo>
                <a:lnTo>
                  <a:pt x="727067" y="3582173"/>
                </a:lnTo>
                <a:lnTo>
                  <a:pt x="727067" y="3456711"/>
                </a:lnTo>
                <a:close/>
                <a:moveTo>
                  <a:pt x="967611" y="3453921"/>
                </a:moveTo>
                <a:cubicBezTo>
                  <a:pt x="960169" y="3453921"/>
                  <a:pt x="952988" y="3455893"/>
                  <a:pt x="946068" y="3459837"/>
                </a:cubicBezTo>
                <a:cubicBezTo>
                  <a:pt x="938477" y="3464227"/>
                  <a:pt x="931929" y="3470515"/>
                  <a:pt x="926422" y="3478701"/>
                </a:cubicBezTo>
                <a:lnTo>
                  <a:pt x="926422" y="3456711"/>
                </a:lnTo>
                <a:lnTo>
                  <a:pt x="898517" y="3456711"/>
                </a:lnTo>
                <a:lnTo>
                  <a:pt x="898517" y="3582173"/>
                </a:lnTo>
                <a:lnTo>
                  <a:pt x="927315" y="3582173"/>
                </a:lnTo>
                <a:lnTo>
                  <a:pt x="927315" y="3499909"/>
                </a:lnTo>
                <a:cubicBezTo>
                  <a:pt x="930962" y="3493807"/>
                  <a:pt x="935203" y="3488858"/>
                  <a:pt x="940040" y="3485063"/>
                </a:cubicBezTo>
                <a:cubicBezTo>
                  <a:pt x="945696" y="3480747"/>
                  <a:pt x="951202" y="3478589"/>
                  <a:pt x="956560" y="3478589"/>
                </a:cubicBezTo>
                <a:cubicBezTo>
                  <a:pt x="968169" y="3478589"/>
                  <a:pt x="973973" y="3485621"/>
                  <a:pt x="973973" y="3499686"/>
                </a:cubicBezTo>
                <a:lnTo>
                  <a:pt x="973973" y="3582173"/>
                </a:lnTo>
                <a:lnTo>
                  <a:pt x="1003441" y="3582173"/>
                </a:lnTo>
                <a:lnTo>
                  <a:pt x="1003441" y="3491649"/>
                </a:lnTo>
                <a:cubicBezTo>
                  <a:pt x="1003441" y="3480636"/>
                  <a:pt x="1000464" y="3471780"/>
                  <a:pt x="994511" y="3465083"/>
                </a:cubicBezTo>
                <a:cubicBezTo>
                  <a:pt x="987963" y="3457642"/>
                  <a:pt x="978996" y="3453921"/>
                  <a:pt x="967611" y="3453921"/>
                </a:cubicBezTo>
                <a:close/>
                <a:moveTo>
                  <a:pt x="814504" y="3453921"/>
                </a:moveTo>
                <a:cubicBezTo>
                  <a:pt x="798579" y="3453921"/>
                  <a:pt x="785520" y="3459093"/>
                  <a:pt x="775325" y="3469436"/>
                </a:cubicBezTo>
                <a:cubicBezTo>
                  <a:pt x="763493" y="3481566"/>
                  <a:pt x="757577" y="3498420"/>
                  <a:pt x="757577" y="3520001"/>
                </a:cubicBezTo>
                <a:cubicBezTo>
                  <a:pt x="757577" y="3538827"/>
                  <a:pt x="762116" y="3554045"/>
                  <a:pt x="771195" y="3565654"/>
                </a:cubicBezTo>
                <a:cubicBezTo>
                  <a:pt x="781464" y="3578825"/>
                  <a:pt x="795826" y="3585411"/>
                  <a:pt x="814281" y="3585411"/>
                </a:cubicBezTo>
                <a:cubicBezTo>
                  <a:pt x="830354" y="3585411"/>
                  <a:pt x="843451" y="3580239"/>
                  <a:pt x="853571" y="3569895"/>
                </a:cubicBezTo>
                <a:cubicBezTo>
                  <a:pt x="865329" y="3557840"/>
                  <a:pt x="871207" y="3540985"/>
                  <a:pt x="871207" y="3519331"/>
                </a:cubicBezTo>
                <a:cubicBezTo>
                  <a:pt x="871207" y="3500578"/>
                  <a:pt x="866631" y="3485361"/>
                  <a:pt x="857478" y="3473678"/>
                </a:cubicBezTo>
                <a:cubicBezTo>
                  <a:pt x="847134" y="3460507"/>
                  <a:pt x="832810" y="3453921"/>
                  <a:pt x="814504" y="3453921"/>
                </a:cubicBezTo>
                <a:close/>
                <a:moveTo>
                  <a:pt x="527638" y="3453698"/>
                </a:moveTo>
                <a:cubicBezTo>
                  <a:pt x="499509" y="3453698"/>
                  <a:pt x="482208" y="3465232"/>
                  <a:pt x="475734" y="3488300"/>
                </a:cubicBezTo>
                <a:lnTo>
                  <a:pt x="502635" y="3495556"/>
                </a:lnTo>
                <a:cubicBezTo>
                  <a:pt x="503825" y="3489007"/>
                  <a:pt x="506392" y="3483798"/>
                  <a:pt x="510336" y="3479929"/>
                </a:cubicBezTo>
                <a:cubicBezTo>
                  <a:pt x="514652" y="3475687"/>
                  <a:pt x="520085" y="3473566"/>
                  <a:pt x="526633" y="3473566"/>
                </a:cubicBezTo>
                <a:cubicBezTo>
                  <a:pt x="533777" y="3473566"/>
                  <a:pt x="539060" y="3475054"/>
                  <a:pt x="542483" y="3478031"/>
                </a:cubicBezTo>
                <a:cubicBezTo>
                  <a:pt x="546427" y="3481528"/>
                  <a:pt x="548399" y="3487444"/>
                  <a:pt x="548399" y="3495779"/>
                </a:cubicBezTo>
                <a:lnTo>
                  <a:pt x="548399" y="3502923"/>
                </a:lnTo>
                <a:cubicBezTo>
                  <a:pt x="534633" y="3503369"/>
                  <a:pt x="522689" y="3504560"/>
                  <a:pt x="512569" y="3506494"/>
                </a:cubicBezTo>
                <a:cubicBezTo>
                  <a:pt x="485259" y="3511778"/>
                  <a:pt x="471604" y="3525582"/>
                  <a:pt x="471604" y="3547906"/>
                </a:cubicBezTo>
                <a:cubicBezTo>
                  <a:pt x="471604" y="3558473"/>
                  <a:pt x="474729" y="3567105"/>
                  <a:pt x="480980" y="3573802"/>
                </a:cubicBezTo>
                <a:cubicBezTo>
                  <a:pt x="488049" y="3581392"/>
                  <a:pt x="497798" y="3585187"/>
                  <a:pt x="510225" y="3585187"/>
                </a:cubicBezTo>
                <a:cubicBezTo>
                  <a:pt x="527563" y="3585187"/>
                  <a:pt x="540735" y="3578713"/>
                  <a:pt x="549739" y="3565765"/>
                </a:cubicBezTo>
                <a:cubicBezTo>
                  <a:pt x="550334" y="3572016"/>
                  <a:pt x="551041" y="3577485"/>
                  <a:pt x="551859" y="3582173"/>
                </a:cubicBezTo>
                <a:lnTo>
                  <a:pt x="578314" y="3582173"/>
                </a:lnTo>
                <a:cubicBezTo>
                  <a:pt x="576974" y="3569598"/>
                  <a:pt x="576304" y="3557245"/>
                  <a:pt x="576304" y="3545115"/>
                </a:cubicBezTo>
                <a:lnTo>
                  <a:pt x="576304" y="3495332"/>
                </a:lnTo>
                <a:cubicBezTo>
                  <a:pt x="576304" y="3467576"/>
                  <a:pt x="560082" y="3453698"/>
                  <a:pt x="527638" y="3453698"/>
                </a:cubicBezTo>
                <a:close/>
                <a:moveTo>
                  <a:pt x="647035" y="3415746"/>
                </a:moveTo>
                <a:lnTo>
                  <a:pt x="618683" y="3422220"/>
                </a:lnTo>
                <a:lnTo>
                  <a:pt x="618683" y="3456711"/>
                </a:lnTo>
                <a:lnTo>
                  <a:pt x="599931" y="3456711"/>
                </a:lnTo>
                <a:lnTo>
                  <a:pt x="599931" y="3477696"/>
                </a:lnTo>
                <a:lnTo>
                  <a:pt x="618683" y="3477696"/>
                </a:lnTo>
                <a:lnTo>
                  <a:pt x="618683" y="3551813"/>
                </a:lnTo>
                <a:cubicBezTo>
                  <a:pt x="618683" y="3562528"/>
                  <a:pt x="621176" y="3570602"/>
                  <a:pt x="626162" y="3576034"/>
                </a:cubicBezTo>
                <a:cubicBezTo>
                  <a:pt x="631743" y="3582136"/>
                  <a:pt x="640896" y="3585187"/>
                  <a:pt x="653621" y="3585187"/>
                </a:cubicBezTo>
                <a:cubicBezTo>
                  <a:pt x="662253" y="3585187"/>
                  <a:pt x="669731" y="3584704"/>
                  <a:pt x="676056" y="3583736"/>
                </a:cubicBezTo>
                <a:lnTo>
                  <a:pt x="677173" y="3563198"/>
                </a:lnTo>
                <a:cubicBezTo>
                  <a:pt x="673005" y="3564165"/>
                  <a:pt x="668131" y="3564649"/>
                  <a:pt x="662550" y="3564649"/>
                </a:cubicBezTo>
                <a:cubicBezTo>
                  <a:pt x="652207" y="3564649"/>
                  <a:pt x="647035" y="3558621"/>
                  <a:pt x="647035" y="3546566"/>
                </a:cubicBezTo>
                <a:lnTo>
                  <a:pt x="647035" y="3477696"/>
                </a:lnTo>
                <a:lnTo>
                  <a:pt x="675163" y="3477696"/>
                </a:lnTo>
                <a:lnTo>
                  <a:pt x="675163" y="3456711"/>
                </a:lnTo>
                <a:lnTo>
                  <a:pt x="647035" y="3456711"/>
                </a:lnTo>
                <a:close/>
                <a:moveTo>
                  <a:pt x="427960" y="3415746"/>
                </a:moveTo>
                <a:lnTo>
                  <a:pt x="399608" y="3422220"/>
                </a:lnTo>
                <a:lnTo>
                  <a:pt x="399608" y="3456711"/>
                </a:lnTo>
                <a:lnTo>
                  <a:pt x="380856" y="3456711"/>
                </a:lnTo>
                <a:lnTo>
                  <a:pt x="380856" y="3477696"/>
                </a:lnTo>
                <a:lnTo>
                  <a:pt x="399608" y="3477696"/>
                </a:lnTo>
                <a:lnTo>
                  <a:pt x="399608" y="3551813"/>
                </a:lnTo>
                <a:cubicBezTo>
                  <a:pt x="399608" y="3562528"/>
                  <a:pt x="402101" y="3570602"/>
                  <a:pt x="407087" y="3576034"/>
                </a:cubicBezTo>
                <a:cubicBezTo>
                  <a:pt x="412668" y="3582136"/>
                  <a:pt x="421821" y="3585187"/>
                  <a:pt x="434546" y="3585187"/>
                </a:cubicBezTo>
                <a:cubicBezTo>
                  <a:pt x="443178" y="3585187"/>
                  <a:pt x="450656" y="3584704"/>
                  <a:pt x="456982" y="3583736"/>
                </a:cubicBezTo>
                <a:lnTo>
                  <a:pt x="458098" y="3563198"/>
                </a:lnTo>
                <a:cubicBezTo>
                  <a:pt x="453931" y="3564165"/>
                  <a:pt x="449056" y="3564649"/>
                  <a:pt x="443475" y="3564649"/>
                </a:cubicBezTo>
                <a:cubicBezTo>
                  <a:pt x="433132" y="3564649"/>
                  <a:pt x="427960" y="3558621"/>
                  <a:pt x="427960" y="3546566"/>
                </a:cubicBezTo>
                <a:lnTo>
                  <a:pt x="427960" y="3477696"/>
                </a:lnTo>
                <a:lnTo>
                  <a:pt x="456089" y="3477696"/>
                </a:lnTo>
                <a:lnTo>
                  <a:pt x="456089" y="3456711"/>
                </a:lnTo>
                <a:lnTo>
                  <a:pt x="427960" y="3456711"/>
                </a:lnTo>
                <a:close/>
                <a:moveTo>
                  <a:pt x="697153" y="3404808"/>
                </a:moveTo>
                <a:lnTo>
                  <a:pt x="697153" y="3434276"/>
                </a:lnTo>
                <a:lnTo>
                  <a:pt x="728295" y="3434276"/>
                </a:lnTo>
                <a:lnTo>
                  <a:pt x="728295" y="3404808"/>
                </a:lnTo>
                <a:close/>
                <a:moveTo>
                  <a:pt x="297103" y="3401794"/>
                </a:moveTo>
                <a:cubicBezTo>
                  <a:pt x="279839" y="3401794"/>
                  <a:pt x="265886" y="3405961"/>
                  <a:pt x="255245" y="3414295"/>
                </a:cubicBezTo>
                <a:cubicBezTo>
                  <a:pt x="243636" y="3423299"/>
                  <a:pt x="237832" y="3435280"/>
                  <a:pt x="237832" y="3450237"/>
                </a:cubicBezTo>
                <a:cubicBezTo>
                  <a:pt x="237832" y="3463260"/>
                  <a:pt x="240920" y="3473566"/>
                  <a:pt x="247097" y="3481156"/>
                </a:cubicBezTo>
                <a:cubicBezTo>
                  <a:pt x="254464" y="3490235"/>
                  <a:pt x="268007" y="3497714"/>
                  <a:pt x="287727" y="3503592"/>
                </a:cubicBezTo>
                <a:lnTo>
                  <a:pt x="296880" y="3506271"/>
                </a:lnTo>
                <a:cubicBezTo>
                  <a:pt x="310125" y="3509992"/>
                  <a:pt x="319167" y="3513899"/>
                  <a:pt x="324004" y="3517991"/>
                </a:cubicBezTo>
                <a:cubicBezTo>
                  <a:pt x="328989" y="3522159"/>
                  <a:pt x="331482" y="3528484"/>
                  <a:pt x="331482" y="3536967"/>
                </a:cubicBezTo>
                <a:cubicBezTo>
                  <a:pt x="331482" y="3553859"/>
                  <a:pt x="320171" y="3562305"/>
                  <a:pt x="297549" y="3562305"/>
                </a:cubicBezTo>
                <a:cubicBezTo>
                  <a:pt x="288769" y="3562305"/>
                  <a:pt x="281290" y="3559886"/>
                  <a:pt x="275114" y="3555050"/>
                </a:cubicBezTo>
                <a:cubicBezTo>
                  <a:pt x="267970" y="3549469"/>
                  <a:pt x="263170" y="3541209"/>
                  <a:pt x="260714" y="3530270"/>
                </a:cubicBezTo>
                <a:lnTo>
                  <a:pt x="231246" y="3539646"/>
                </a:lnTo>
                <a:cubicBezTo>
                  <a:pt x="235116" y="3553859"/>
                  <a:pt x="242297" y="3564872"/>
                  <a:pt x="252789" y="3572686"/>
                </a:cubicBezTo>
                <a:cubicBezTo>
                  <a:pt x="264398" y="3581318"/>
                  <a:pt x="279541" y="3585634"/>
                  <a:pt x="298219" y="3585634"/>
                </a:cubicBezTo>
                <a:cubicBezTo>
                  <a:pt x="317567" y="3585634"/>
                  <a:pt x="332822" y="3581355"/>
                  <a:pt x="343984" y="3572797"/>
                </a:cubicBezTo>
                <a:cubicBezTo>
                  <a:pt x="356188" y="3563496"/>
                  <a:pt x="362290" y="3550250"/>
                  <a:pt x="362290" y="3533060"/>
                </a:cubicBezTo>
                <a:cubicBezTo>
                  <a:pt x="362290" y="3520410"/>
                  <a:pt x="359201" y="3510364"/>
                  <a:pt x="353025" y="3502923"/>
                </a:cubicBezTo>
                <a:cubicBezTo>
                  <a:pt x="345360" y="3493770"/>
                  <a:pt x="331147" y="3486365"/>
                  <a:pt x="310386" y="3480710"/>
                </a:cubicBezTo>
                <a:lnTo>
                  <a:pt x="301010" y="3477919"/>
                </a:lnTo>
                <a:cubicBezTo>
                  <a:pt x="289103" y="3474645"/>
                  <a:pt x="280806" y="3471073"/>
                  <a:pt x="276118" y="3467204"/>
                </a:cubicBezTo>
                <a:cubicBezTo>
                  <a:pt x="270984" y="3462888"/>
                  <a:pt x="268416" y="3456563"/>
                  <a:pt x="268416" y="3448228"/>
                </a:cubicBezTo>
                <a:cubicBezTo>
                  <a:pt x="268416" y="3441531"/>
                  <a:pt x="270649" y="3436173"/>
                  <a:pt x="275114" y="3432155"/>
                </a:cubicBezTo>
                <a:cubicBezTo>
                  <a:pt x="280397" y="3427467"/>
                  <a:pt x="288024" y="3425123"/>
                  <a:pt x="297996" y="3425123"/>
                </a:cubicBezTo>
                <a:cubicBezTo>
                  <a:pt x="314441" y="3425123"/>
                  <a:pt x="324971" y="3434796"/>
                  <a:pt x="329585" y="3454144"/>
                </a:cubicBezTo>
                <a:lnTo>
                  <a:pt x="359499" y="3445996"/>
                </a:lnTo>
                <a:cubicBezTo>
                  <a:pt x="350123" y="3416528"/>
                  <a:pt x="329324" y="3401794"/>
                  <a:pt x="297103" y="3401794"/>
                </a:cubicBezTo>
                <a:close/>
                <a:moveTo>
                  <a:pt x="3766435" y="3298693"/>
                </a:moveTo>
                <a:lnTo>
                  <a:pt x="3797578" y="3301930"/>
                </a:lnTo>
                <a:cubicBezTo>
                  <a:pt x="3806135" y="3302823"/>
                  <a:pt x="3812125" y="3304274"/>
                  <a:pt x="3815548" y="3306284"/>
                </a:cubicBezTo>
                <a:cubicBezTo>
                  <a:pt x="3818972" y="3308367"/>
                  <a:pt x="3820683" y="3311790"/>
                  <a:pt x="3820683" y="3316553"/>
                </a:cubicBezTo>
                <a:cubicBezTo>
                  <a:pt x="3820683" y="3320943"/>
                  <a:pt x="3818041" y="3324627"/>
                  <a:pt x="3812758" y="3327603"/>
                </a:cubicBezTo>
                <a:cubicBezTo>
                  <a:pt x="3806135" y="3331324"/>
                  <a:pt x="3796573" y="3333184"/>
                  <a:pt x="3784071" y="3333184"/>
                </a:cubicBezTo>
                <a:cubicBezTo>
                  <a:pt x="3774323" y="3333184"/>
                  <a:pt x="3766398" y="3331845"/>
                  <a:pt x="3760296" y="3329166"/>
                </a:cubicBezTo>
                <a:cubicBezTo>
                  <a:pt x="3753152" y="3326040"/>
                  <a:pt x="3749580" y="3321576"/>
                  <a:pt x="3749580" y="3315771"/>
                </a:cubicBezTo>
                <a:cubicBezTo>
                  <a:pt x="3749580" y="3307958"/>
                  <a:pt x="3755198" y="3302265"/>
                  <a:pt x="3766435" y="3298693"/>
                </a:cubicBezTo>
                <a:close/>
                <a:moveTo>
                  <a:pt x="4263149" y="3244445"/>
                </a:moveTo>
                <a:lnTo>
                  <a:pt x="4263149" y="3267774"/>
                </a:lnTo>
                <a:cubicBezTo>
                  <a:pt x="4255856" y="3281541"/>
                  <a:pt x="4246108" y="3288424"/>
                  <a:pt x="4233904" y="3288424"/>
                </a:cubicBezTo>
                <a:cubicBezTo>
                  <a:pt x="4220510" y="3288424"/>
                  <a:pt x="4213812" y="3282099"/>
                  <a:pt x="4213812" y="3269449"/>
                </a:cubicBezTo>
                <a:cubicBezTo>
                  <a:pt x="4213812" y="3258510"/>
                  <a:pt x="4220658" y="3251403"/>
                  <a:pt x="4234351" y="3248129"/>
                </a:cubicBezTo>
                <a:cubicBezTo>
                  <a:pt x="4243950" y="3245896"/>
                  <a:pt x="4253550" y="3244669"/>
                  <a:pt x="4263149" y="3244445"/>
                </a:cubicBezTo>
                <a:close/>
                <a:moveTo>
                  <a:pt x="3939299" y="3244445"/>
                </a:moveTo>
                <a:lnTo>
                  <a:pt x="3939299" y="3267774"/>
                </a:lnTo>
                <a:cubicBezTo>
                  <a:pt x="3932006" y="3281541"/>
                  <a:pt x="3922258" y="3288424"/>
                  <a:pt x="3910054" y="3288424"/>
                </a:cubicBezTo>
                <a:cubicBezTo>
                  <a:pt x="3896660" y="3288424"/>
                  <a:pt x="3889962" y="3282099"/>
                  <a:pt x="3889962" y="3269449"/>
                </a:cubicBezTo>
                <a:cubicBezTo>
                  <a:pt x="3889962" y="3258510"/>
                  <a:pt x="3896808" y="3251403"/>
                  <a:pt x="3910501" y="3248129"/>
                </a:cubicBezTo>
                <a:cubicBezTo>
                  <a:pt x="3920100" y="3245896"/>
                  <a:pt x="3929700" y="3244669"/>
                  <a:pt x="3939299" y="3244445"/>
                </a:cubicBezTo>
                <a:close/>
                <a:moveTo>
                  <a:pt x="3672599" y="3244445"/>
                </a:moveTo>
                <a:lnTo>
                  <a:pt x="3672599" y="3267774"/>
                </a:lnTo>
                <a:cubicBezTo>
                  <a:pt x="3665306" y="3281541"/>
                  <a:pt x="3655558" y="3288424"/>
                  <a:pt x="3643354" y="3288424"/>
                </a:cubicBezTo>
                <a:cubicBezTo>
                  <a:pt x="3629960" y="3288424"/>
                  <a:pt x="3623262" y="3282099"/>
                  <a:pt x="3623262" y="3269449"/>
                </a:cubicBezTo>
                <a:cubicBezTo>
                  <a:pt x="3623262" y="3258510"/>
                  <a:pt x="3630108" y="3251403"/>
                  <a:pt x="3643801" y="3248129"/>
                </a:cubicBezTo>
                <a:cubicBezTo>
                  <a:pt x="3653400" y="3245896"/>
                  <a:pt x="3663000" y="3244669"/>
                  <a:pt x="3672599" y="3244445"/>
                </a:cubicBezTo>
                <a:close/>
                <a:moveTo>
                  <a:pt x="1729499" y="3244445"/>
                </a:moveTo>
                <a:lnTo>
                  <a:pt x="1729499" y="3267774"/>
                </a:lnTo>
                <a:cubicBezTo>
                  <a:pt x="1722206" y="3281541"/>
                  <a:pt x="1712458" y="3288424"/>
                  <a:pt x="1700254" y="3288424"/>
                </a:cubicBezTo>
                <a:cubicBezTo>
                  <a:pt x="1686860" y="3288424"/>
                  <a:pt x="1680162" y="3282099"/>
                  <a:pt x="1680162" y="3269449"/>
                </a:cubicBezTo>
                <a:cubicBezTo>
                  <a:pt x="1680162" y="3258510"/>
                  <a:pt x="1687009" y="3251403"/>
                  <a:pt x="1700701" y="3248129"/>
                </a:cubicBezTo>
                <a:cubicBezTo>
                  <a:pt x="1710300" y="3245896"/>
                  <a:pt x="1719900" y="3244669"/>
                  <a:pt x="1729499" y="3244445"/>
                </a:cubicBezTo>
                <a:close/>
                <a:moveTo>
                  <a:pt x="1234199" y="3244445"/>
                </a:moveTo>
                <a:lnTo>
                  <a:pt x="1234199" y="3267774"/>
                </a:lnTo>
                <a:cubicBezTo>
                  <a:pt x="1226906" y="3281541"/>
                  <a:pt x="1217158" y="3288424"/>
                  <a:pt x="1204954" y="3288424"/>
                </a:cubicBezTo>
                <a:cubicBezTo>
                  <a:pt x="1191560" y="3288424"/>
                  <a:pt x="1184862" y="3282099"/>
                  <a:pt x="1184862" y="3269449"/>
                </a:cubicBezTo>
                <a:cubicBezTo>
                  <a:pt x="1184862" y="3258510"/>
                  <a:pt x="1191709" y="3251403"/>
                  <a:pt x="1205401" y="3248129"/>
                </a:cubicBezTo>
                <a:cubicBezTo>
                  <a:pt x="1215000" y="3245896"/>
                  <a:pt x="1224600" y="3244669"/>
                  <a:pt x="1234199" y="3244445"/>
                </a:cubicBezTo>
                <a:close/>
                <a:moveTo>
                  <a:pt x="3014779" y="3198458"/>
                </a:moveTo>
                <a:cubicBezTo>
                  <a:pt x="3032936" y="3198458"/>
                  <a:pt x="3042014" y="3213415"/>
                  <a:pt x="3042014" y="3243329"/>
                </a:cubicBezTo>
                <a:cubicBezTo>
                  <a:pt x="3042014" y="3273392"/>
                  <a:pt x="3032861" y="3288424"/>
                  <a:pt x="3014556" y="3288424"/>
                </a:cubicBezTo>
                <a:cubicBezTo>
                  <a:pt x="2996398" y="3288424"/>
                  <a:pt x="2987320" y="3273392"/>
                  <a:pt x="2987320" y="3243329"/>
                </a:cubicBezTo>
                <a:cubicBezTo>
                  <a:pt x="2987320" y="3213415"/>
                  <a:pt x="2996473" y="3198458"/>
                  <a:pt x="3014779" y="3198458"/>
                </a:cubicBezTo>
                <a:close/>
                <a:moveTo>
                  <a:pt x="1995604" y="3198458"/>
                </a:moveTo>
                <a:cubicBezTo>
                  <a:pt x="2013761" y="3198458"/>
                  <a:pt x="2022839" y="3213415"/>
                  <a:pt x="2022839" y="3243329"/>
                </a:cubicBezTo>
                <a:cubicBezTo>
                  <a:pt x="2022839" y="3273392"/>
                  <a:pt x="2013686" y="3288424"/>
                  <a:pt x="1995380" y="3288424"/>
                </a:cubicBezTo>
                <a:cubicBezTo>
                  <a:pt x="1977223" y="3288424"/>
                  <a:pt x="1968145" y="3273392"/>
                  <a:pt x="1968145" y="3243329"/>
                </a:cubicBezTo>
                <a:cubicBezTo>
                  <a:pt x="1968145" y="3213415"/>
                  <a:pt x="1977298" y="3198458"/>
                  <a:pt x="1995604" y="3198458"/>
                </a:cubicBezTo>
                <a:close/>
                <a:moveTo>
                  <a:pt x="2519925" y="3197565"/>
                </a:moveTo>
                <a:cubicBezTo>
                  <a:pt x="2536817" y="3197565"/>
                  <a:pt x="2545970" y="3208541"/>
                  <a:pt x="2547384" y="3230493"/>
                </a:cubicBezTo>
                <a:lnTo>
                  <a:pt x="2491127" y="3230493"/>
                </a:lnTo>
                <a:cubicBezTo>
                  <a:pt x="2491797" y="3220968"/>
                  <a:pt x="2494290" y="3213340"/>
                  <a:pt x="2498606" y="3207610"/>
                </a:cubicBezTo>
                <a:cubicBezTo>
                  <a:pt x="2503666" y="3200913"/>
                  <a:pt x="2510772" y="3197565"/>
                  <a:pt x="2519925" y="3197565"/>
                </a:cubicBezTo>
                <a:close/>
                <a:moveTo>
                  <a:pt x="576825" y="3197565"/>
                </a:moveTo>
                <a:cubicBezTo>
                  <a:pt x="593717" y="3197565"/>
                  <a:pt x="602870" y="3208541"/>
                  <a:pt x="604284" y="3230493"/>
                </a:cubicBezTo>
                <a:lnTo>
                  <a:pt x="548027" y="3230493"/>
                </a:lnTo>
                <a:cubicBezTo>
                  <a:pt x="548697" y="3220968"/>
                  <a:pt x="551190" y="3213340"/>
                  <a:pt x="555506" y="3207610"/>
                </a:cubicBezTo>
                <a:cubicBezTo>
                  <a:pt x="560566" y="3200913"/>
                  <a:pt x="567672" y="3197565"/>
                  <a:pt x="576825" y="3197565"/>
                </a:cubicBezTo>
                <a:close/>
                <a:moveTo>
                  <a:pt x="3781950" y="3194662"/>
                </a:moveTo>
                <a:cubicBezTo>
                  <a:pt x="3788127" y="3194662"/>
                  <a:pt x="3793262" y="3196411"/>
                  <a:pt x="3797354" y="3199909"/>
                </a:cubicBezTo>
                <a:cubicBezTo>
                  <a:pt x="3802340" y="3204225"/>
                  <a:pt x="3804833" y="3210178"/>
                  <a:pt x="3804833" y="3217768"/>
                </a:cubicBezTo>
                <a:cubicBezTo>
                  <a:pt x="3804833" y="3224986"/>
                  <a:pt x="3802935" y="3230790"/>
                  <a:pt x="3799140" y="3235181"/>
                </a:cubicBezTo>
                <a:cubicBezTo>
                  <a:pt x="3794973" y="3239869"/>
                  <a:pt x="3789243" y="3242213"/>
                  <a:pt x="3781950" y="3242213"/>
                </a:cubicBezTo>
                <a:cubicBezTo>
                  <a:pt x="3775625" y="3242213"/>
                  <a:pt x="3770454" y="3240390"/>
                  <a:pt x="3766435" y="3236744"/>
                </a:cubicBezTo>
                <a:cubicBezTo>
                  <a:pt x="3761598" y="3232353"/>
                  <a:pt x="3759180" y="3225954"/>
                  <a:pt x="3759180" y="3217545"/>
                </a:cubicBezTo>
                <a:cubicBezTo>
                  <a:pt x="3759180" y="3211071"/>
                  <a:pt x="3761077" y="3205750"/>
                  <a:pt x="3764872" y="3201583"/>
                </a:cubicBezTo>
                <a:cubicBezTo>
                  <a:pt x="3769188" y="3196969"/>
                  <a:pt x="3774881" y="3194662"/>
                  <a:pt x="3781950" y="3194662"/>
                </a:cubicBezTo>
                <a:close/>
                <a:moveTo>
                  <a:pt x="3989938" y="3180487"/>
                </a:moveTo>
                <a:lnTo>
                  <a:pt x="4023536" y="3305949"/>
                </a:lnTo>
                <a:lnTo>
                  <a:pt x="4056910" y="3305949"/>
                </a:lnTo>
                <a:lnTo>
                  <a:pt x="4070193" y="3249915"/>
                </a:lnTo>
                <a:cubicBezTo>
                  <a:pt x="4072872" y="3237934"/>
                  <a:pt x="4075923" y="3222717"/>
                  <a:pt x="4079346" y="3204262"/>
                </a:cubicBezTo>
                <a:lnTo>
                  <a:pt x="4082025" y="3204262"/>
                </a:lnTo>
                <a:cubicBezTo>
                  <a:pt x="4087383" y="3231721"/>
                  <a:pt x="4090360" y="3246864"/>
                  <a:pt x="4090955" y="3249692"/>
                </a:cubicBezTo>
                <a:lnTo>
                  <a:pt x="4103568" y="3305949"/>
                </a:lnTo>
                <a:lnTo>
                  <a:pt x="4136943" y="3305949"/>
                </a:lnTo>
                <a:lnTo>
                  <a:pt x="4171434" y="3180487"/>
                </a:lnTo>
                <a:lnTo>
                  <a:pt x="4143975" y="3180487"/>
                </a:lnTo>
                <a:lnTo>
                  <a:pt x="4131920" y="3235739"/>
                </a:lnTo>
                <a:cubicBezTo>
                  <a:pt x="4130580" y="3241618"/>
                  <a:pt x="4129055" y="3248910"/>
                  <a:pt x="4127343" y="3257617"/>
                </a:cubicBezTo>
                <a:cubicBezTo>
                  <a:pt x="4124813" y="3270565"/>
                  <a:pt x="4123213" y="3278601"/>
                  <a:pt x="4122544" y="3281727"/>
                </a:cubicBezTo>
                <a:lnTo>
                  <a:pt x="4119753" y="3281727"/>
                </a:lnTo>
                <a:cubicBezTo>
                  <a:pt x="4117744" y="3269151"/>
                  <a:pt x="4114767" y="3253933"/>
                  <a:pt x="4110824" y="3236074"/>
                </a:cubicBezTo>
                <a:lnTo>
                  <a:pt x="4098992" y="3180487"/>
                </a:lnTo>
                <a:lnTo>
                  <a:pt x="4065170" y="3180487"/>
                </a:lnTo>
                <a:lnTo>
                  <a:pt x="4052780" y="3236074"/>
                </a:lnTo>
                <a:cubicBezTo>
                  <a:pt x="4051590" y="3241134"/>
                  <a:pt x="4050064" y="3248278"/>
                  <a:pt x="4048204" y="3257505"/>
                </a:cubicBezTo>
                <a:cubicBezTo>
                  <a:pt x="4045823" y="3269560"/>
                  <a:pt x="4044148" y="3277634"/>
                  <a:pt x="4043181" y="3281727"/>
                </a:cubicBezTo>
                <a:lnTo>
                  <a:pt x="4040725" y="3281727"/>
                </a:lnTo>
                <a:cubicBezTo>
                  <a:pt x="4039832" y="3277485"/>
                  <a:pt x="4038418" y="3270528"/>
                  <a:pt x="4036484" y="3260854"/>
                </a:cubicBezTo>
                <a:cubicBezTo>
                  <a:pt x="4034251" y="3249692"/>
                  <a:pt x="4032540" y="3241246"/>
                  <a:pt x="4031349" y="3235516"/>
                </a:cubicBezTo>
                <a:lnTo>
                  <a:pt x="4019406" y="3180487"/>
                </a:lnTo>
                <a:close/>
                <a:moveTo>
                  <a:pt x="3393844" y="3180487"/>
                </a:moveTo>
                <a:lnTo>
                  <a:pt x="3393844" y="3305949"/>
                </a:lnTo>
                <a:lnTo>
                  <a:pt x="3422642" y="3305949"/>
                </a:lnTo>
                <a:lnTo>
                  <a:pt x="3422642" y="3180487"/>
                </a:lnTo>
                <a:close/>
                <a:moveTo>
                  <a:pt x="2591102" y="3180487"/>
                </a:moveTo>
                <a:lnTo>
                  <a:pt x="2629277" y="3242213"/>
                </a:lnTo>
                <a:lnTo>
                  <a:pt x="2589763" y="3305949"/>
                </a:lnTo>
                <a:lnTo>
                  <a:pt x="2619900" y="3305949"/>
                </a:lnTo>
                <a:lnTo>
                  <a:pt x="2639546" y="3270342"/>
                </a:lnTo>
                <a:cubicBezTo>
                  <a:pt x="2641406" y="3267142"/>
                  <a:pt x="2643192" y="3263867"/>
                  <a:pt x="2644904" y="3260519"/>
                </a:cubicBezTo>
                <a:cubicBezTo>
                  <a:pt x="2646094" y="3262900"/>
                  <a:pt x="2647917" y="3266249"/>
                  <a:pt x="2650373" y="3270565"/>
                </a:cubicBezTo>
                <a:lnTo>
                  <a:pt x="2671134" y="3305949"/>
                </a:lnTo>
                <a:lnTo>
                  <a:pt x="2702054" y="3305949"/>
                </a:lnTo>
                <a:lnTo>
                  <a:pt x="2661758" y="3241543"/>
                </a:lnTo>
                <a:lnTo>
                  <a:pt x="2700156" y="3180487"/>
                </a:lnTo>
                <a:lnTo>
                  <a:pt x="2670018" y="3180487"/>
                </a:lnTo>
                <a:lnTo>
                  <a:pt x="2652159" y="3213861"/>
                </a:lnTo>
                <a:cubicBezTo>
                  <a:pt x="2650968" y="3216168"/>
                  <a:pt x="2649145" y="3219442"/>
                  <a:pt x="2646690" y="3223684"/>
                </a:cubicBezTo>
                <a:cubicBezTo>
                  <a:pt x="2645946" y="3222568"/>
                  <a:pt x="2645090" y="3221117"/>
                  <a:pt x="2644122" y="3219331"/>
                </a:cubicBezTo>
                <a:cubicBezTo>
                  <a:pt x="2642708" y="3216726"/>
                  <a:pt x="2641741" y="3214977"/>
                  <a:pt x="2641220" y="3214084"/>
                </a:cubicBezTo>
                <a:lnTo>
                  <a:pt x="2622021" y="3180487"/>
                </a:lnTo>
                <a:close/>
                <a:moveTo>
                  <a:pt x="1879369" y="3180487"/>
                </a:moveTo>
                <a:lnTo>
                  <a:pt x="1879369" y="3305949"/>
                </a:lnTo>
                <a:lnTo>
                  <a:pt x="1908167" y="3305949"/>
                </a:lnTo>
                <a:lnTo>
                  <a:pt x="1908167" y="3180487"/>
                </a:lnTo>
                <a:close/>
                <a:moveTo>
                  <a:pt x="955444" y="3180487"/>
                </a:moveTo>
                <a:lnTo>
                  <a:pt x="955444" y="3305949"/>
                </a:lnTo>
                <a:lnTo>
                  <a:pt x="984242" y="3305949"/>
                </a:lnTo>
                <a:lnTo>
                  <a:pt x="984242" y="3180487"/>
                </a:lnTo>
                <a:close/>
                <a:moveTo>
                  <a:pt x="3529836" y="3177696"/>
                </a:moveTo>
                <a:cubicBezTo>
                  <a:pt x="3522394" y="3177696"/>
                  <a:pt x="3515213" y="3179668"/>
                  <a:pt x="3508293" y="3183612"/>
                </a:cubicBezTo>
                <a:cubicBezTo>
                  <a:pt x="3500702" y="3188002"/>
                  <a:pt x="3494154" y="3194290"/>
                  <a:pt x="3488648" y="3202476"/>
                </a:cubicBezTo>
                <a:lnTo>
                  <a:pt x="3488648" y="3180487"/>
                </a:lnTo>
                <a:lnTo>
                  <a:pt x="3460742" y="3180487"/>
                </a:lnTo>
                <a:lnTo>
                  <a:pt x="3460742" y="3305949"/>
                </a:lnTo>
                <a:lnTo>
                  <a:pt x="3489540" y="3305949"/>
                </a:lnTo>
                <a:lnTo>
                  <a:pt x="3489540" y="3223684"/>
                </a:lnTo>
                <a:cubicBezTo>
                  <a:pt x="3493187" y="3217582"/>
                  <a:pt x="3497428" y="3212633"/>
                  <a:pt x="3502265" y="3208838"/>
                </a:cubicBezTo>
                <a:cubicBezTo>
                  <a:pt x="3507921" y="3204522"/>
                  <a:pt x="3513427" y="3202364"/>
                  <a:pt x="3518785" y="3202364"/>
                </a:cubicBezTo>
                <a:cubicBezTo>
                  <a:pt x="3530394" y="3202364"/>
                  <a:pt x="3536198" y="3209396"/>
                  <a:pt x="3536198" y="3223461"/>
                </a:cubicBezTo>
                <a:lnTo>
                  <a:pt x="3536198" y="3305949"/>
                </a:lnTo>
                <a:lnTo>
                  <a:pt x="3565666" y="3305949"/>
                </a:lnTo>
                <a:lnTo>
                  <a:pt x="3565666" y="3215424"/>
                </a:lnTo>
                <a:cubicBezTo>
                  <a:pt x="3565666" y="3204411"/>
                  <a:pt x="3562690" y="3195555"/>
                  <a:pt x="3556736" y="3188858"/>
                </a:cubicBezTo>
                <a:cubicBezTo>
                  <a:pt x="3550188" y="3181417"/>
                  <a:pt x="3541221" y="3177696"/>
                  <a:pt x="3529836" y="3177696"/>
                </a:cubicBezTo>
                <a:close/>
                <a:moveTo>
                  <a:pt x="3014779" y="3177696"/>
                </a:moveTo>
                <a:cubicBezTo>
                  <a:pt x="2998854" y="3177696"/>
                  <a:pt x="2985794" y="3182868"/>
                  <a:pt x="2975600" y="3193211"/>
                </a:cubicBezTo>
                <a:cubicBezTo>
                  <a:pt x="2963768" y="3205341"/>
                  <a:pt x="2957852" y="3222196"/>
                  <a:pt x="2957852" y="3243776"/>
                </a:cubicBezTo>
                <a:cubicBezTo>
                  <a:pt x="2957852" y="3262602"/>
                  <a:pt x="2962391" y="3277820"/>
                  <a:pt x="2971470" y="3289429"/>
                </a:cubicBezTo>
                <a:cubicBezTo>
                  <a:pt x="2981739" y="3302600"/>
                  <a:pt x="2996101" y="3309186"/>
                  <a:pt x="3014556" y="3309186"/>
                </a:cubicBezTo>
                <a:cubicBezTo>
                  <a:pt x="3030629" y="3309186"/>
                  <a:pt x="3043726" y="3304014"/>
                  <a:pt x="3053846" y="3293670"/>
                </a:cubicBezTo>
                <a:cubicBezTo>
                  <a:pt x="3065604" y="3281615"/>
                  <a:pt x="3071482" y="3264760"/>
                  <a:pt x="3071482" y="3243106"/>
                </a:cubicBezTo>
                <a:cubicBezTo>
                  <a:pt x="3071482" y="3224354"/>
                  <a:pt x="3066906" y="3209136"/>
                  <a:pt x="3057753" y="3197453"/>
                </a:cubicBezTo>
                <a:cubicBezTo>
                  <a:pt x="3047409" y="3184282"/>
                  <a:pt x="3033084" y="3177696"/>
                  <a:pt x="3014779" y="3177696"/>
                </a:cubicBezTo>
                <a:close/>
                <a:moveTo>
                  <a:pt x="2519479" y="3177696"/>
                </a:moveTo>
                <a:cubicBezTo>
                  <a:pt x="2503628" y="3177696"/>
                  <a:pt x="2490606" y="3182905"/>
                  <a:pt x="2480411" y="3193323"/>
                </a:cubicBezTo>
                <a:cubicBezTo>
                  <a:pt x="2468505" y="3205378"/>
                  <a:pt x="2462552" y="3222270"/>
                  <a:pt x="2462552" y="3243999"/>
                </a:cubicBezTo>
                <a:cubicBezTo>
                  <a:pt x="2462552" y="3263198"/>
                  <a:pt x="2467128" y="3278453"/>
                  <a:pt x="2476281" y="3289764"/>
                </a:cubicBezTo>
                <a:cubicBezTo>
                  <a:pt x="2486699" y="3302712"/>
                  <a:pt x="2501917" y="3309186"/>
                  <a:pt x="2521934" y="3309186"/>
                </a:cubicBezTo>
                <a:cubicBezTo>
                  <a:pt x="2549319" y="3309186"/>
                  <a:pt x="2566955" y="3297056"/>
                  <a:pt x="2574843" y="3272797"/>
                </a:cubicBezTo>
                <a:lnTo>
                  <a:pt x="2548724" y="3265207"/>
                </a:lnTo>
                <a:cubicBezTo>
                  <a:pt x="2544556" y="3281132"/>
                  <a:pt x="2535738" y="3289094"/>
                  <a:pt x="2522269" y="3289094"/>
                </a:cubicBezTo>
                <a:cubicBezTo>
                  <a:pt x="2512744" y="3289094"/>
                  <a:pt x="2505266" y="3285931"/>
                  <a:pt x="2499833" y="3279606"/>
                </a:cubicBezTo>
                <a:cubicBezTo>
                  <a:pt x="2493880" y="3272611"/>
                  <a:pt x="2490829" y="3262565"/>
                  <a:pt x="2490680" y="3249468"/>
                </a:cubicBezTo>
                <a:lnTo>
                  <a:pt x="2575512" y="3249468"/>
                </a:lnTo>
                <a:lnTo>
                  <a:pt x="2575512" y="3243552"/>
                </a:lnTo>
                <a:cubicBezTo>
                  <a:pt x="2575512" y="3224205"/>
                  <a:pt x="2570824" y="3208689"/>
                  <a:pt x="2561448" y="3197006"/>
                </a:cubicBezTo>
                <a:cubicBezTo>
                  <a:pt x="2551179" y="3184133"/>
                  <a:pt x="2537189" y="3177696"/>
                  <a:pt x="2519479" y="3177696"/>
                </a:cubicBezTo>
                <a:close/>
                <a:moveTo>
                  <a:pt x="2148711" y="3177696"/>
                </a:moveTo>
                <a:cubicBezTo>
                  <a:pt x="2141269" y="3177696"/>
                  <a:pt x="2134088" y="3179668"/>
                  <a:pt x="2127168" y="3183612"/>
                </a:cubicBezTo>
                <a:cubicBezTo>
                  <a:pt x="2119578" y="3188002"/>
                  <a:pt x="2113029" y="3194290"/>
                  <a:pt x="2107522" y="3202476"/>
                </a:cubicBezTo>
                <a:lnTo>
                  <a:pt x="2107522" y="3180487"/>
                </a:lnTo>
                <a:lnTo>
                  <a:pt x="2079617" y="3180487"/>
                </a:lnTo>
                <a:lnTo>
                  <a:pt x="2079617" y="3305949"/>
                </a:lnTo>
                <a:lnTo>
                  <a:pt x="2108415" y="3305949"/>
                </a:lnTo>
                <a:lnTo>
                  <a:pt x="2108415" y="3223684"/>
                </a:lnTo>
                <a:cubicBezTo>
                  <a:pt x="2112062" y="3217582"/>
                  <a:pt x="2116303" y="3212633"/>
                  <a:pt x="2121140" y="3208838"/>
                </a:cubicBezTo>
                <a:cubicBezTo>
                  <a:pt x="2126796" y="3204522"/>
                  <a:pt x="2132302" y="3202364"/>
                  <a:pt x="2137660" y="3202364"/>
                </a:cubicBezTo>
                <a:cubicBezTo>
                  <a:pt x="2149269" y="3202364"/>
                  <a:pt x="2155073" y="3209396"/>
                  <a:pt x="2155073" y="3223461"/>
                </a:cubicBezTo>
                <a:lnTo>
                  <a:pt x="2155073" y="3305949"/>
                </a:lnTo>
                <a:lnTo>
                  <a:pt x="2184541" y="3305949"/>
                </a:lnTo>
                <a:lnTo>
                  <a:pt x="2184541" y="3215424"/>
                </a:lnTo>
                <a:cubicBezTo>
                  <a:pt x="2184541" y="3204411"/>
                  <a:pt x="2181564" y="3195555"/>
                  <a:pt x="2175611" y="3188858"/>
                </a:cubicBezTo>
                <a:cubicBezTo>
                  <a:pt x="2169063" y="3181417"/>
                  <a:pt x="2160096" y="3177696"/>
                  <a:pt x="2148711" y="3177696"/>
                </a:cubicBezTo>
                <a:close/>
                <a:moveTo>
                  <a:pt x="1995604" y="3177696"/>
                </a:moveTo>
                <a:cubicBezTo>
                  <a:pt x="1979679" y="3177696"/>
                  <a:pt x="1966619" y="3182868"/>
                  <a:pt x="1956425" y="3193211"/>
                </a:cubicBezTo>
                <a:cubicBezTo>
                  <a:pt x="1944593" y="3205341"/>
                  <a:pt x="1938677" y="3222196"/>
                  <a:pt x="1938677" y="3243776"/>
                </a:cubicBezTo>
                <a:cubicBezTo>
                  <a:pt x="1938677" y="3262602"/>
                  <a:pt x="1943216" y="3277820"/>
                  <a:pt x="1952295" y="3289429"/>
                </a:cubicBezTo>
                <a:cubicBezTo>
                  <a:pt x="1962564" y="3302600"/>
                  <a:pt x="1976926" y="3309186"/>
                  <a:pt x="1995380" y="3309186"/>
                </a:cubicBezTo>
                <a:cubicBezTo>
                  <a:pt x="2011454" y="3309186"/>
                  <a:pt x="2024551" y="3304014"/>
                  <a:pt x="2034671" y="3293670"/>
                </a:cubicBezTo>
                <a:cubicBezTo>
                  <a:pt x="2046428" y="3281615"/>
                  <a:pt x="2052307" y="3264760"/>
                  <a:pt x="2052307" y="3243106"/>
                </a:cubicBezTo>
                <a:cubicBezTo>
                  <a:pt x="2052307" y="3224354"/>
                  <a:pt x="2047731" y="3209136"/>
                  <a:pt x="2038578" y="3197453"/>
                </a:cubicBezTo>
                <a:cubicBezTo>
                  <a:pt x="2028234" y="3184282"/>
                  <a:pt x="2013910" y="3177696"/>
                  <a:pt x="1995604" y="3177696"/>
                </a:cubicBezTo>
                <a:close/>
                <a:moveTo>
                  <a:pt x="1091436" y="3177696"/>
                </a:moveTo>
                <a:cubicBezTo>
                  <a:pt x="1083994" y="3177696"/>
                  <a:pt x="1076813" y="3179668"/>
                  <a:pt x="1069893" y="3183612"/>
                </a:cubicBezTo>
                <a:cubicBezTo>
                  <a:pt x="1062302" y="3188002"/>
                  <a:pt x="1055754" y="3194290"/>
                  <a:pt x="1050247" y="3202476"/>
                </a:cubicBezTo>
                <a:lnTo>
                  <a:pt x="1050247" y="3180487"/>
                </a:lnTo>
                <a:lnTo>
                  <a:pt x="1022342" y="3180487"/>
                </a:lnTo>
                <a:lnTo>
                  <a:pt x="1022342" y="3305949"/>
                </a:lnTo>
                <a:lnTo>
                  <a:pt x="1051140" y="3305949"/>
                </a:lnTo>
                <a:lnTo>
                  <a:pt x="1051140" y="3223684"/>
                </a:lnTo>
                <a:cubicBezTo>
                  <a:pt x="1054787" y="3217582"/>
                  <a:pt x="1059028" y="3212633"/>
                  <a:pt x="1063865" y="3208838"/>
                </a:cubicBezTo>
                <a:cubicBezTo>
                  <a:pt x="1069521" y="3204522"/>
                  <a:pt x="1075027" y="3202364"/>
                  <a:pt x="1080385" y="3202364"/>
                </a:cubicBezTo>
                <a:cubicBezTo>
                  <a:pt x="1091994" y="3202364"/>
                  <a:pt x="1097798" y="3209396"/>
                  <a:pt x="1097798" y="3223461"/>
                </a:cubicBezTo>
                <a:lnTo>
                  <a:pt x="1097798" y="3305949"/>
                </a:lnTo>
                <a:lnTo>
                  <a:pt x="1127266" y="3305949"/>
                </a:lnTo>
                <a:lnTo>
                  <a:pt x="1127266" y="3215424"/>
                </a:lnTo>
                <a:cubicBezTo>
                  <a:pt x="1127266" y="3204411"/>
                  <a:pt x="1124289" y="3195555"/>
                  <a:pt x="1118336" y="3188858"/>
                </a:cubicBezTo>
                <a:cubicBezTo>
                  <a:pt x="1111788" y="3181417"/>
                  <a:pt x="1102821" y="3177696"/>
                  <a:pt x="1091436" y="3177696"/>
                </a:cubicBezTo>
                <a:close/>
                <a:moveTo>
                  <a:pt x="813090" y="3177696"/>
                </a:moveTo>
                <a:cubicBezTo>
                  <a:pt x="797463" y="3177696"/>
                  <a:pt x="784292" y="3185956"/>
                  <a:pt x="773576" y="3202476"/>
                </a:cubicBezTo>
                <a:lnTo>
                  <a:pt x="773576" y="3180487"/>
                </a:lnTo>
                <a:lnTo>
                  <a:pt x="746117" y="3180487"/>
                </a:lnTo>
                <a:lnTo>
                  <a:pt x="746117" y="3305949"/>
                </a:lnTo>
                <a:lnTo>
                  <a:pt x="774469" y="3305949"/>
                </a:lnTo>
                <a:lnTo>
                  <a:pt x="774469" y="3223684"/>
                </a:lnTo>
                <a:cubicBezTo>
                  <a:pt x="777446" y="3217731"/>
                  <a:pt x="781241" y="3212819"/>
                  <a:pt x="785854" y="3208950"/>
                </a:cubicBezTo>
                <a:cubicBezTo>
                  <a:pt x="791138" y="3204559"/>
                  <a:pt x="796421" y="3202364"/>
                  <a:pt x="801705" y="3202364"/>
                </a:cubicBezTo>
                <a:cubicBezTo>
                  <a:pt x="812048" y="3202364"/>
                  <a:pt x="817220" y="3209396"/>
                  <a:pt x="817220" y="3223461"/>
                </a:cubicBezTo>
                <a:lnTo>
                  <a:pt x="817220" y="3305949"/>
                </a:lnTo>
                <a:lnTo>
                  <a:pt x="845572" y="3305949"/>
                </a:lnTo>
                <a:lnTo>
                  <a:pt x="845572" y="3223684"/>
                </a:lnTo>
                <a:cubicBezTo>
                  <a:pt x="848325" y="3217805"/>
                  <a:pt x="851897" y="3212931"/>
                  <a:pt x="856287" y="3209062"/>
                </a:cubicBezTo>
                <a:cubicBezTo>
                  <a:pt x="861422" y="3204597"/>
                  <a:pt x="866594" y="3202364"/>
                  <a:pt x="871803" y="3202364"/>
                </a:cubicBezTo>
                <a:cubicBezTo>
                  <a:pt x="883411" y="3202364"/>
                  <a:pt x="889216" y="3209396"/>
                  <a:pt x="889216" y="3223461"/>
                </a:cubicBezTo>
                <a:lnTo>
                  <a:pt x="889216" y="3305949"/>
                </a:lnTo>
                <a:lnTo>
                  <a:pt x="918014" y="3305949"/>
                </a:lnTo>
                <a:lnTo>
                  <a:pt x="918014" y="3215424"/>
                </a:lnTo>
                <a:cubicBezTo>
                  <a:pt x="918014" y="3204336"/>
                  <a:pt x="915223" y="3195481"/>
                  <a:pt x="909642" y="3188858"/>
                </a:cubicBezTo>
                <a:cubicBezTo>
                  <a:pt x="903466" y="3181417"/>
                  <a:pt x="894834" y="3177696"/>
                  <a:pt x="883746" y="3177696"/>
                </a:cubicBezTo>
                <a:cubicBezTo>
                  <a:pt x="868045" y="3177696"/>
                  <a:pt x="854799" y="3185882"/>
                  <a:pt x="844009" y="3202253"/>
                </a:cubicBezTo>
                <a:cubicBezTo>
                  <a:pt x="842446" y="3195258"/>
                  <a:pt x="839321" y="3189602"/>
                  <a:pt x="834633" y="3185286"/>
                </a:cubicBezTo>
                <a:cubicBezTo>
                  <a:pt x="828977" y="3180226"/>
                  <a:pt x="821796" y="3177696"/>
                  <a:pt x="813090" y="3177696"/>
                </a:cubicBezTo>
                <a:close/>
                <a:moveTo>
                  <a:pt x="726249" y="3177696"/>
                </a:moveTo>
                <a:cubicBezTo>
                  <a:pt x="708464" y="3177696"/>
                  <a:pt x="695516" y="3188895"/>
                  <a:pt x="687405" y="3211294"/>
                </a:cubicBezTo>
                <a:lnTo>
                  <a:pt x="687405" y="3180487"/>
                </a:lnTo>
                <a:lnTo>
                  <a:pt x="660392" y="3180487"/>
                </a:lnTo>
                <a:lnTo>
                  <a:pt x="660392" y="3305949"/>
                </a:lnTo>
                <a:lnTo>
                  <a:pt x="688744" y="3305949"/>
                </a:lnTo>
                <a:lnTo>
                  <a:pt x="688744" y="3236520"/>
                </a:lnTo>
                <a:cubicBezTo>
                  <a:pt x="696483" y="3215312"/>
                  <a:pt x="708352" y="3204708"/>
                  <a:pt x="724351" y="3204708"/>
                </a:cubicBezTo>
                <a:close/>
                <a:moveTo>
                  <a:pt x="576379" y="3177696"/>
                </a:moveTo>
                <a:cubicBezTo>
                  <a:pt x="560529" y="3177696"/>
                  <a:pt x="547506" y="3182905"/>
                  <a:pt x="537311" y="3193323"/>
                </a:cubicBezTo>
                <a:cubicBezTo>
                  <a:pt x="525405" y="3205378"/>
                  <a:pt x="519452" y="3222270"/>
                  <a:pt x="519452" y="3243999"/>
                </a:cubicBezTo>
                <a:cubicBezTo>
                  <a:pt x="519452" y="3263198"/>
                  <a:pt x="524029" y="3278453"/>
                  <a:pt x="533182" y="3289764"/>
                </a:cubicBezTo>
                <a:cubicBezTo>
                  <a:pt x="543599" y="3302712"/>
                  <a:pt x="558817" y="3309186"/>
                  <a:pt x="578835" y="3309186"/>
                </a:cubicBezTo>
                <a:cubicBezTo>
                  <a:pt x="606219" y="3309186"/>
                  <a:pt x="623855" y="3297056"/>
                  <a:pt x="631743" y="3272797"/>
                </a:cubicBezTo>
                <a:lnTo>
                  <a:pt x="605624" y="3265207"/>
                </a:lnTo>
                <a:cubicBezTo>
                  <a:pt x="601456" y="3281132"/>
                  <a:pt x="592638" y="3289094"/>
                  <a:pt x="579169" y="3289094"/>
                </a:cubicBezTo>
                <a:cubicBezTo>
                  <a:pt x="569644" y="3289094"/>
                  <a:pt x="562166" y="3285931"/>
                  <a:pt x="556734" y="3279606"/>
                </a:cubicBezTo>
                <a:cubicBezTo>
                  <a:pt x="550780" y="3272611"/>
                  <a:pt x="547730" y="3262565"/>
                  <a:pt x="547581" y="3249468"/>
                </a:cubicBezTo>
                <a:lnTo>
                  <a:pt x="632413" y="3249468"/>
                </a:lnTo>
                <a:lnTo>
                  <a:pt x="632413" y="3243552"/>
                </a:lnTo>
                <a:cubicBezTo>
                  <a:pt x="632413" y="3224205"/>
                  <a:pt x="627725" y="3208689"/>
                  <a:pt x="618348" y="3197006"/>
                </a:cubicBezTo>
                <a:cubicBezTo>
                  <a:pt x="608079" y="3184133"/>
                  <a:pt x="594089" y="3177696"/>
                  <a:pt x="576379" y="3177696"/>
                </a:cubicBezTo>
                <a:close/>
                <a:moveTo>
                  <a:pt x="4242388" y="3177473"/>
                </a:moveTo>
                <a:cubicBezTo>
                  <a:pt x="4214259" y="3177473"/>
                  <a:pt x="4196958" y="3189007"/>
                  <a:pt x="4190484" y="3212075"/>
                </a:cubicBezTo>
                <a:lnTo>
                  <a:pt x="4217384" y="3219331"/>
                </a:lnTo>
                <a:cubicBezTo>
                  <a:pt x="4218575" y="3212782"/>
                  <a:pt x="4221142" y="3207573"/>
                  <a:pt x="4225086" y="3203704"/>
                </a:cubicBezTo>
                <a:cubicBezTo>
                  <a:pt x="4229402" y="3199462"/>
                  <a:pt x="4234834" y="3197341"/>
                  <a:pt x="4241383" y="3197341"/>
                </a:cubicBezTo>
                <a:cubicBezTo>
                  <a:pt x="4248527" y="3197341"/>
                  <a:pt x="4253810" y="3198830"/>
                  <a:pt x="4257233" y="3201806"/>
                </a:cubicBezTo>
                <a:cubicBezTo>
                  <a:pt x="4261177" y="3205304"/>
                  <a:pt x="4263149" y="3211220"/>
                  <a:pt x="4263149" y="3219554"/>
                </a:cubicBezTo>
                <a:lnTo>
                  <a:pt x="4263149" y="3226698"/>
                </a:lnTo>
                <a:cubicBezTo>
                  <a:pt x="4249382" y="3227144"/>
                  <a:pt x="4237439" y="3228335"/>
                  <a:pt x="4227318" y="3230270"/>
                </a:cubicBezTo>
                <a:cubicBezTo>
                  <a:pt x="4200009" y="3235553"/>
                  <a:pt x="4186354" y="3249357"/>
                  <a:pt x="4186354" y="3271681"/>
                </a:cubicBezTo>
                <a:cubicBezTo>
                  <a:pt x="4186354" y="3282248"/>
                  <a:pt x="4189479" y="3290880"/>
                  <a:pt x="4195730" y="3297577"/>
                </a:cubicBezTo>
                <a:cubicBezTo>
                  <a:pt x="4202799" y="3305167"/>
                  <a:pt x="4212548" y="3308962"/>
                  <a:pt x="4224974" y="3308962"/>
                </a:cubicBezTo>
                <a:cubicBezTo>
                  <a:pt x="4242313" y="3308962"/>
                  <a:pt x="4255484" y="3302488"/>
                  <a:pt x="4264488" y="3289540"/>
                </a:cubicBezTo>
                <a:cubicBezTo>
                  <a:pt x="4265084" y="3295791"/>
                  <a:pt x="4265791" y="3301261"/>
                  <a:pt x="4266609" y="3305949"/>
                </a:cubicBezTo>
                <a:lnTo>
                  <a:pt x="4293064" y="3305949"/>
                </a:lnTo>
                <a:cubicBezTo>
                  <a:pt x="4291724" y="3293373"/>
                  <a:pt x="4291054" y="3281020"/>
                  <a:pt x="4291054" y="3268890"/>
                </a:cubicBezTo>
                <a:lnTo>
                  <a:pt x="4291054" y="3219107"/>
                </a:lnTo>
                <a:cubicBezTo>
                  <a:pt x="4291054" y="3191351"/>
                  <a:pt x="4274832" y="3177473"/>
                  <a:pt x="4242388" y="3177473"/>
                </a:cubicBezTo>
                <a:close/>
                <a:moveTo>
                  <a:pt x="3918538" y="3177473"/>
                </a:moveTo>
                <a:cubicBezTo>
                  <a:pt x="3890409" y="3177473"/>
                  <a:pt x="3873108" y="3189007"/>
                  <a:pt x="3866634" y="3212075"/>
                </a:cubicBezTo>
                <a:lnTo>
                  <a:pt x="3893534" y="3219331"/>
                </a:lnTo>
                <a:cubicBezTo>
                  <a:pt x="3894725" y="3212782"/>
                  <a:pt x="3897292" y="3207573"/>
                  <a:pt x="3901236" y="3203704"/>
                </a:cubicBezTo>
                <a:cubicBezTo>
                  <a:pt x="3905552" y="3199462"/>
                  <a:pt x="3910984" y="3197341"/>
                  <a:pt x="3917533" y="3197341"/>
                </a:cubicBezTo>
                <a:cubicBezTo>
                  <a:pt x="3924677" y="3197341"/>
                  <a:pt x="3929960" y="3198830"/>
                  <a:pt x="3933383" y="3201806"/>
                </a:cubicBezTo>
                <a:cubicBezTo>
                  <a:pt x="3937327" y="3205304"/>
                  <a:pt x="3939299" y="3211220"/>
                  <a:pt x="3939299" y="3219554"/>
                </a:cubicBezTo>
                <a:lnTo>
                  <a:pt x="3939299" y="3226698"/>
                </a:lnTo>
                <a:cubicBezTo>
                  <a:pt x="3925532" y="3227144"/>
                  <a:pt x="3913589" y="3228335"/>
                  <a:pt x="3903468" y="3230270"/>
                </a:cubicBezTo>
                <a:cubicBezTo>
                  <a:pt x="3876159" y="3235553"/>
                  <a:pt x="3862504" y="3249357"/>
                  <a:pt x="3862504" y="3271681"/>
                </a:cubicBezTo>
                <a:cubicBezTo>
                  <a:pt x="3862504" y="3282248"/>
                  <a:pt x="3865629" y="3290880"/>
                  <a:pt x="3871880" y="3297577"/>
                </a:cubicBezTo>
                <a:cubicBezTo>
                  <a:pt x="3878949" y="3305167"/>
                  <a:pt x="3888698" y="3308962"/>
                  <a:pt x="3901124" y="3308962"/>
                </a:cubicBezTo>
                <a:cubicBezTo>
                  <a:pt x="3918463" y="3308962"/>
                  <a:pt x="3931634" y="3302488"/>
                  <a:pt x="3940638" y="3289540"/>
                </a:cubicBezTo>
                <a:cubicBezTo>
                  <a:pt x="3941234" y="3295791"/>
                  <a:pt x="3941941" y="3301261"/>
                  <a:pt x="3942759" y="3305949"/>
                </a:cubicBezTo>
                <a:lnTo>
                  <a:pt x="3969214" y="3305949"/>
                </a:lnTo>
                <a:cubicBezTo>
                  <a:pt x="3967874" y="3293373"/>
                  <a:pt x="3967204" y="3281020"/>
                  <a:pt x="3967204" y="3268890"/>
                </a:cubicBezTo>
                <a:lnTo>
                  <a:pt x="3967204" y="3219107"/>
                </a:lnTo>
                <a:cubicBezTo>
                  <a:pt x="3967204" y="3191351"/>
                  <a:pt x="3950982" y="3177473"/>
                  <a:pt x="3918538" y="3177473"/>
                </a:cubicBezTo>
                <a:close/>
                <a:moveTo>
                  <a:pt x="3651838" y="3177473"/>
                </a:moveTo>
                <a:cubicBezTo>
                  <a:pt x="3623709" y="3177473"/>
                  <a:pt x="3606408" y="3189007"/>
                  <a:pt x="3599934" y="3212075"/>
                </a:cubicBezTo>
                <a:lnTo>
                  <a:pt x="3626834" y="3219331"/>
                </a:lnTo>
                <a:cubicBezTo>
                  <a:pt x="3628025" y="3212782"/>
                  <a:pt x="3630592" y="3207573"/>
                  <a:pt x="3634536" y="3203704"/>
                </a:cubicBezTo>
                <a:cubicBezTo>
                  <a:pt x="3638852" y="3199462"/>
                  <a:pt x="3644284" y="3197341"/>
                  <a:pt x="3650833" y="3197341"/>
                </a:cubicBezTo>
                <a:cubicBezTo>
                  <a:pt x="3657977" y="3197341"/>
                  <a:pt x="3663260" y="3198830"/>
                  <a:pt x="3666683" y="3201806"/>
                </a:cubicBezTo>
                <a:cubicBezTo>
                  <a:pt x="3670627" y="3205304"/>
                  <a:pt x="3672599" y="3211220"/>
                  <a:pt x="3672599" y="3219554"/>
                </a:cubicBezTo>
                <a:lnTo>
                  <a:pt x="3672599" y="3226698"/>
                </a:lnTo>
                <a:cubicBezTo>
                  <a:pt x="3658832" y="3227144"/>
                  <a:pt x="3646889" y="3228335"/>
                  <a:pt x="3636768" y="3230270"/>
                </a:cubicBezTo>
                <a:cubicBezTo>
                  <a:pt x="3609459" y="3235553"/>
                  <a:pt x="3595804" y="3249357"/>
                  <a:pt x="3595804" y="3271681"/>
                </a:cubicBezTo>
                <a:cubicBezTo>
                  <a:pt x="3595804" y="3282248"/>
                  <a:pt x="3598929" y="3290880"/>
                  <a:pt x="3605180" y="3297577"/>
                </a:cubicBezTo>
                <a:cubicBezTo>
                  <a:pt x="3612249" y="3305167"/>
                  <a:pt x="3621998" y="3308962"/>
                  <a:pt x="3634424" y="3308962"/>
                </a:cubicBezTo>
                <a:cubicBezTo>
                  <a:pt x="3651763" y="3308962"/>
                  <a:pt x="3664934" y="3302488"/>
                  <a:pt x="3673938" y="3289540"/>
                </a:cubicBezTo>
                <a:cubicBezTo>
                  <a:pt x="3674534" y="3295791"/>
                  <a:pt x="3675241" y="3301261"/>
                  <a:pt x="3676059" y="3305949"/>
                </a:cubicBezTo>
                <a:lnTo>
                  <a:pt x="3702514" y="3305949"/>
                </a:lnTo>
                <a:cubicBezTo>
                  <a:pt x="3701174" y="3293373"/>
                  <a:pt x="3700504" y="3281020"/>
                  <a:pt x="3700504" y="3268890"/>
                </a:cubicBezTo>
                <a:lnTo>
                  <a:pt x="3700504" y="3219107"/>
                </a:lnTo>
                <a:cubicBezTo>
                  <a:pt x="3700504" y="3191351"/>
                  <a:pt x="3684282" y="3177473"/>
                  <a:pt x="3651838" y="3177473"/>
                </a:cubicBezTo>
                <a:close/>
                <a:moveTo>
                  <a:pt x="1708738" y="3177473"/>
                </a:moveTo>
                <a:cubicBezTo>
                  <a:pt x="1680609" y="3177473"/>
                  <a:pt x="1663308" y="3189007"/>
                  <a:pt x="1656834" y="3212075"/>
                </a:cubicBezTo>
                <a:lnTo>
                  <a:pt x="1683734" y="3219331"/>
                </a:lnTo>
                <a:cubicBezTo>
                  <a:pt x="1684925" y="3212782"/>
                  <a:pt x="1687492" y="3207573"/>
                  <a:pt x="1691436" y="3203704"/>
                </a:cubicBezTo>
                <a:cubicBezTo>
                  <a:pt x="1695752" y="3199462"/>
                  <a:pt x="1701184" y="3197341"/>
                  <a:pt x="1707733" y="3197341"/>
                </a:cubicBezTo>
                <a:cubicBezTo>
                  <a:pt x="1714877" y="3197341"/>
                  <a:pt x="1720160" y="3198830"/>
                  <a:pt x="1723583" y="3201806"/>
                </a:cubicBezTo>
                <a:cubicBezTo>
                  <a:pt x="1727527" y="3205304"/>
                  <a:pt x="1729499" y="3211220"/>
                  <a:pt x="1729499" y="3219554"/>
                </a:cubicBezTo>
                <a:lnTo>
                  <a:pt x="1729499" y="3226698"/>
                </a:lnTo>
                <a:cubicBezTo>
                  <a:pt x="1715732" y="3227144"/>
                  <a:pt x="1703789" y="3228335"/>
                  <a:pt x="1693669" y="3230270"/>
                </a:cubicBezTo>
                <a:cubicBezTo>
                  <a:pt x="1666359" y="3235553"/>
                  <a:pt x="1652704" y="3249357"/>
                  <a:pt x="1652704" y="3271681"/>
                </a:cubicBezTo>
                <a:cubicBezTo>
                  <a:pt x="1652704" y="3282248"/>
                  <a:pt x="1655829" y="3290880"/>
                  <a:pt x="1662080" y="3297577"/>
                </a:cubicBezTo>
                <a:cubicBezTo>
                  <a:pt x="1669149" y="3305167"/>
                  <a:pt x="1678897" y="3308962"/>
                  <a:pt x="1691325" y="3308962"/>
                </a:cubicBezTo>
                <a:cubicBezTo>
                  <a:pt x="1708663" y="3308962"/>
                  <a:pt x="1721834" y="3302488"/>
                  <a:pt x="1730838" y="3289540"/>
                </a:cubicBezTo>
                <a:cubicBezTo>
                  <a:pt x="1731434" y="3295791"/>
                  <a:pt x="1732141" y="3301261"/>
                  <a:pt x="1732959" y="3305949"/>
                </a:cubicBezTo>
                <a:lnTo>
                  <a:pt x="1759414" y="3305949"/>
                </a:lnTo>
                <a:cubicBezTo>
                  <a:pt x="1758074" y="3293373"/>
                  <a:pt x="1757404" y="3281020"/>
                  <a:pt x="1757404" y="3268890"/>
                </a:cubicBezTo>
                <a:lnTo>
                  <a:pt x="1757404" y="3219107"/>
                </a:lnTo>
                <a:cubicBezTo>
                  <a:pt x="1757404" y="3191351"/>
                  <a:pt x="1741182" y="3177473"/>
                  <a:pt x="1708738" y="3177473"/>
                </a:cubicBezTo>
                <a:close/>
                <a:moveTo>
                  <a:pt x="1213438" y="3177473"/>
                </a:moveTo>
                <a:cubicBezTo>
                  <a:pt x="1185309" y="3177473"/>
                  <a:pt x="1168008" y="3189007"/>
                  <a:pt x="1161534" y="3212075"/>
                </a:cubicBezTo>
                <a:lnTo>
                  <a:pt x="1188434" y="3219331"/>
                </a:lnTo>
                <a:cubicBezTo>
                  <a:pt x="1189625" y="3212782"/>
                  <a:pt x="1192192" y="3207573"/>
                  <a:pt x="1196136" y="3203704"/>
                </a:cubicBezTo>
                <a:cubicBezTo>
                  <a:pt x="1200452" y="3199462"/>
                  <a:pt x="1205884" y="3197341"/>
                  <a:pt x="1212433" y="3197341"/>
                </a:cubicBezTo>
                <a:cubicBezTo>
                  <a:pt x="1219576" y="3197341"/>
                  <a:pt x="1224860" y="3198830"/>
                  <a:pt x="1228283" y="3201806"/>
                </a:cubicBezTo>
                <a:cubicBezTo>
                  <a:pt x="1232227" y="3205304"/>
                  <a:pt x="1234199" y="3211220"/>
                  <a:pt x="1234199" y="3219554"/>
                </a:cubicBezTo>
                <a:lnTo>
                  <a:pt x="1234199" y="3226698"/>
                </a:lnTo>
                <a:cubicBezTo>
                  <a:pt x="1220432" y="3227144"/>
                  <a:pt x="1208489" y="3228335"/>
                  <a:pt x="1198368" y="3230270"/>
                </a:cubicBezTo>
                <a:cubicBezTo>
                  <a:pt x="1171059" y="3235553"/>
                  <a:pt x="1157404" y="3249357"/>
                  <a:pt x="1157404" y="3271681"/>
                </a:cubicBezTo>
                <a:cubicBezTo>
                  <a:pt x="1157404" y="3282248"/>
                  <a:pt x="1160529" y="3290880"/>
                  <a:pt x="1166780" y="3297577"/>
                </a:cubicBezTo>
                <a:cubicBezTo>
                  <a:pt x="1173849" y="3305167"/>
                  <a:pt x="1183597" y="3308962"/>
                  <a:pt x="1196024" y="3308962"/>
                </a:cubicBezTo>
                <a:cubicBezTo>
                  <a:pt x="1213363" y="3308962"/>
                  <a:pt x="1226534" y="3302488"/>
                  <a:pt x="1235538" y="3289540"/>
                </a:cubicBezTo>
                <a:cubicBezTo>
                  <a:pt x="1236134" y="3295791"/>
                  <a:pt x="1236841" y="3301261"/>
                  <a:pt x="1237659" y="3305949"/>
                </a:cubicBezTo>
                <a:lnTo>
                  <a:pt x="1264114" y="3305949"/>
                </a:lnTo>
                <a:cubicBezTo>
                  <a:pt x="1262774" y="3293373"/>
                  <a:pt x="1262104" y="3281020"/>
                  <a:pt x="1262104" y="3268890"/>
                </a:cubicBezTo>
                <a:lnTo>
                  <a:pt x="1262104" y="3219107"/>
                </a:lnTo>
                <a:cubicBezTo>
                  <a:pt x="1262104" y="3191351"/>
                  <a:pt x="1245882" y="3177473"/>
                  <a:pt x="1213438" y="3177473"/>
                </a:cubicBezTo>
                <a:close/>
                <a:moveTo>
                  <a:pt x="3845128" y="3163074"/>
                </a:moveTo>
                <a:cubicBezTo>
                  <a:pt x="3836570" y="3163074"/>
                  <a:pt x="3829650" y="3164450"/>
                  <a:pt x="3824366" y="3167204"/>
                </a:cubicBezTo>
                <a:cubicBezTo>
                  <a:pt x="3818339" y="3170255"/>
                  <a:pt x="3813130" y="3175761"/>
                  <a:pt x="3808740" y="3183724"/>
                </a:cubicBezTo>
                <a:cubicBezTo>
                  <a:pt x="3801298" y="3179705"/>
                  <a:pt x="3792406" y="3177696"/>
                  <a:pt x="3782062" y="3177696"/>
                </a:cubicBezTo>
                <a:cubicBezTo>
                  <a:pt x="3768519" y="3177696"/>
                  <a:pt x="3757320" y="3180933"/>
                  <a:pt x="3748464" y="3187407"/>
                </a:cubicBezTo>
                <a:cubicBezTo>
                  <a:pt x="3738046" y="3194848"/>
                  <a:pt x="3732837" y="3205043"/>
                  <a:pt x="3732837" y="3217991"/>
                </a:cubicBezTo>
                <a:cubicBezTo>
                  <a:pt x="3732837" y="3232502"/>
                  <a:pt x="3738790" y="3243552"/>
                  <a:pt x="3750696" y="3251143"/>
                </a:cubicBezTo>
                <a:cubicBezTo>
                  <a:pt x="3737897" y="3259179"/>
                  <a:pt x="3731498" y="3267849"/>
                  <a:pt x="3731498" y="3277150"/>
                </a:cubicBezTo>
                <a:cubicBezTo>
                  <a:pt x="3731498" y="3286601"/>
                  <a:pt x="3737376" y="3292629"/>
                  <a:pt x="3749134" y="3295233"/>
                </a:cubicBezTo>
                <a:cubicBezTo>
                  <a:pt x="3733730" y="3300814"/>
                  <a:pt x="3726028" y="3308962"/>
                  <a:pt x="3726028" y="3319678"/>
                </a:cubicBezTo>
                <a:cubicBezTo>
                  <a:pt x="3726028" y="3328310"/>
                  <a:pt x="3730270" y="3335305"/>
                  <a:pt x="3738753" y="3340663"/>
                </a:cubicBezTo>
                <a:cubicBezTo>
                  <a:pt x="3748874" y="3346988"/>
                  <a:pt x="3763458" y="3350151"/>
                  <a:pt x="3782508" y="3350151"/>
                </a:cubicBezTo>
                <a:cubicBezTo>
                  <a:pt x="3801038" y="3350151"/>
                  <a:pt x="3815920" y="3346988"/>
                  <a:pt x="3827157" y="3340663"/>
                </a:cubicBezTo>
                <a:cubicBezTo>
                  <a:pt x="3839435" y="3333668"/>
                  <a:pt x="3845574" y="3324106"/>
                  <a:pt x="3845574" y="3311976"/>
                </a:cubicBezTo>
                <a:cubicBezTo>
                  <a:pt x="3845574" y="3303046"/>
                  <a:pt x="3842896" y="3296089"/>
                  <a:pt x="3837538" y="3291103"/>
                </a:cubicBezTo>
                <a:cubicBezTo>
                  <a:pt x="3830766" y="3285001"/>
                  <a:pt x="3818972" y="3281132"/>
                  <a:pt x="3802154" y="3279494"/>
                </a:cubicBezTo>
                <a:lnTo>
                  <a:pt x="3773802" y="3277150"/>
                </a:lnTo>
                <a:cubicBezTo>
                  <a:pt x="3767254" y="3276555"/>
                  <a:pt x="3762714" y="3275625"/>
                  <a:pt x="3760184" y="3274360"/>
                </a:cubicBezTo>
                <a:cubicBezTo>
                  <a:pt x="3757654" y="3273095"/>
                  <a:pt x="3756389" y="3270974"/>
                  <a:pt x="3756389" y="3267997"/>
                </a:cubicBezTo>
                <a:cubicBezTo>
                  <a:pt x="3756389" y="3263756"/>
                  <a:pt x="3759440" y="3260110"/>
                  <a:pt x="3765542" y="3257059"/>
                </a:cubicBezTo>
                <a:cubicBezTo>
                  <a:pt x="3770602" y="3258472"/>
                  <a:pt x="3776034" y="3259179"/>
                  <a:pt x="3781839" y="3259179"/>
                </a:cubicBezTo>
                <a:cubicBezTo>
                  <a:pt x="3795531" y="3259179"/>
                  <a:pt x="3806768" y="3255980"/>
                  <a:pt x="3815548" y="3249580"/>
                </a:cubicBezTo>
                <a:cubicBezTo>
                  <a:pt x="3825966" y="3242064"/>
                  <a:pt x="3831175" y="3231460"/>
                  <a:pt x="3831175" y="3217768"/>
                </a:cubicBezTo>
                <a:cubicBezTo>
                  <a:pt x="3831175" y="3208094"/>
                  <a:pt x="3827752" y="3199723"/>
                  <a:pt x="3820906" y="3192653"/>
                </a:cubicBezTo>
                <a:cubicBezTo>
                  <a:pt x="3823511" y="3190346"/>
                  <a:pt x="3826115" y="3188746"/>
                  <a:pt x="3828720" y="3187854"/>
                </a:cubicBezTo>
                <a:cubicBezTo>
                  <a:pt x="3832068" y="3186737"/>
                  <a:pt x="3836942" y="3186179"/>
                  <a:pt x="3843342" y="3186179"/>
                </a:cubicBezTo>
                <a:close/>
                <a:moveTo>
                  <a:pt x="2913985" y="3139522"/>
                </a:moveTo>
                <a:lnTo>
                  <a:pt x="2885633" y="3145996"/>
                </a:lnTo>
                <a:lnTo>
                  <a:pt x="2885633" y="3180487"/>
                </a:lnTo>
                <a:lnTo>
                  <a:pt x="2866881" y="3180487"/>
                </a:lnTo>
                <a:lnTo>
                  <a:pt x="2866881" y="3201471"/>
                </a:lnTo>
                <a:lnTo>
                  <a:pt x="2885633" y="3201471"/>
                </a:lnTo>
                <a:lnTo>
                  <a:pt x="2885633" y="3275588"/>
                </a:lnTo>
                <a:cubicBezTo>
                  <a:pt x="2885633" y="3286303"/>
                  <a:pt x="2888126" y="3294377"/>
                  <a:pt x="2893112" y="3299809"/>
                </a:cubicBezTo>
                <a:cubicBezTo>
                  <a:pt x="2898693" y="3305911"/>
                  <a:pt x="2907846" y="3308962"/>
                  <a:pt x="2920570" y="3308962"/>
                </a:cubicBezTo>
                <a:cubicBezTo>
                  <a:pt x="2929202" y="3308962"/>
                  <a:pt x="2936681" y="3308479"/>
                  <a:pt x="2943006" y="3307511"/>
                </a:cubicBezTo>
                <a:lnTo>
                  <a:pt x="2944122" y="3286973"/>
                </a:lnTo>
                <a:cubicBezTo>
                  <a:pt x="2939955" y="3287940"/>
                  <a:pt x="2935081" y="3288424"/>
                  <a:pt x="2929500" y="3288424"/>
                </a:cubicBezTo>
                <a:cubicBezTo>
                  <a:pt x="2919156" y="3288424"/>
                  <a:pt x="2913985" y="3282397"/>
                  <a:pt x="2913985" y="3270342"/>
                </a:cubicBezTo>
                <a:lnTo>
                  <a:pt x="2913985" y="3201471"/>
                </a:lnTo>
                <a:lnTo>
                  <a:pt x="2942113" y="3201471"/>
                </a:lnTo>
                <a:lnTo>
                  <a:pt x="2942113" y="3180487"/>
                </a:lnTo>
                <a:lnTo>
                  <a:pt x="2913985" y="3180487"/>
                </a:lnTo>
                <a:close/>
                <a:moveTo>
                  <a:pt x="2761585" y="3139522"/>
                </a:moveTo>
                <a:lnTo>
                  <a:pt x="2733233" y="3145996"/>
                </a:lnTo>
                <a:lnTo>
                  <a:pt x="2733233" y="3180487"/>
                </a:lnTo>
                <a:lnTo>
                  <a:pt x="2714481" y="3180487"/>
                </a:lnTo>
                <a:lnTo>
                  <a:pt x="2714481" y="3201471"/>
                </a:lnTo>
                <a:lnTo>
                  <a:pt x="2733233" y="3201471"/>
                </a:lnTo>
                <a:lnTo>
                  <a:pt x="2733233" y="3275588"/>
                </a:lnTo>
                <a:cubicBezTo>
                  <a:pt x="2733233" y="3286303"/>
                  <a:pt x="2735726" y="3294377"/>
                  <a:pt x="2740712" y="3299809"/>
                </a:cubicBezTo>
                <a:cubicBezTo>
                  <a:pt x="2746293" y="3305911"/>
                  <a:pt x="2755446" y="3308962"/>
                  <a:pt x="2768170" y="3308962"/>
                </a:cubicBezTo>
                <a:cubicBezTo>
                  <a:pt x="2776802" y="3308962"/>
                  <a:pt x="2784281" y="3308479"/>
                  <a:pt x="2790606" y="3307511"/>
                </a:cubicBezTo>
                <a:lnTo>
                  <a:pt x="2791722" y="3286973"/>
                </a:lnTo>
                <a:cubicBezTo>
                  <a:pt x="2787555" y="3287940"/>
                  <a:pt x="2782681" y="3288424"/>
                  <a:pt x="2777100" y="3288424"/>
                </a:cubicBezTo>
                <a:cubicBezTo>
                  <a:pt x="2766756" y="3288424"/>
                  <a:pt x="2761585" y="3282397"/>
                  <a:pt x="2761585" y="3270342"/>
                </a:cubicBezTo>
                <a:lnTo>
                  <a:pt x="2761585" y="3201471"/>
                </a:lnTo>
                <a:lnTo>
                  <a:pt x="2789713" y="3201471"/>
                </a:lnTo>
                <a:lnTo>
                  <a:pt x="2789713" y="3180487"/>
                </a:lnTo>
                <a:lnTo>
                  <a:pt x="2761585" y="3180487"/>
                </a:lnTo>
                <a:close/>
                <a:moveTo>
                  <a:pt x="1828135" y="3139522"/>
                </a:moveTo>
                <a:lnTo>
                  <a:pt x="1799783" y="3145996"/>
                </a:lnTo>
                <a:lnTo>
                  <a:pt x="1799783" y="3180487"/>
                </a:lnTo>
                <a:lnTo>
                  <a:pt x="1781031" y="3180487"/>
                </a:lnTo>
                <a:lnTo>
                  <a:pt x="1781031" y="3201471"/>
                </a:lnTo>
                <a:lnTo>
                  <a:pt x="1799783" y="3201471"/>
                </a:lnTo>
                <a:lnTo>
                  <a:pt x="1799783" y="3275588"/>
                </a:lnTo>
                <a:cubicBezTo>
                  <a:pt x="1799783" y="3286303"/>
                  <a:pt x="1802276" y="3294377"/>
                  <a:pt x="1807262" y="3299809"/>
                </a:cubicBezTo>
                <a:cubicBezTo>
                  <a:pt x="1812843" y="3305911"/>
                  <a:pt x="1821996" y="3308962"/>
                  <a:pt x="1834720" y="3308962"/>
                </a:cubicBezTo>
                <a:cubicBezTo>
                  <a:pt x="1843352" y="3308962"/>
                  <a:pt x="1850831" y="3308479"/>
                  <a:pt x="1857156" y="3307511"/>
                </a:cubicBezTo>
                <a:lnTo>
                  <a:pt x="1858272" y="3286973"/>
                </a:lnTo>
                <a:cubicBezTo>
                  <a:pt x="1854105" y="3287940"/>
                  <a:pt x="1849231" y="3288424"/>
                  <a:pt x="1843650" y="3288424"/>
                </a:cubicBezTo>
                <a:cubicBezTo>
                  <a:pt x="1833307" y="3288424"/>
                  <a:pt x="1828135" y="3282397"/>
                  <a:pt x="1828135" y="3270342"/>
                </a:cubicBezTo>
                <a:lnTo>
                  <a:pt x="1828135" y="3201471"/>
                </a:lnTo>
                <a:lnTo>
                  <a:pt x="1856263" y="3201471"/>
                </a:lnTo>
                <a:lnTo>
                  <a:pt x="1856263" y="3180487"/>
                </a:lnTo>
                <a:lnTo>
                  <a:pt x="1828135" y="3180487"/>
                </a:lnTo>
                <a:close/>
                <a:moveTo>
                  <a:pt x="1609060" y="3139522"/>
                </a:moveTo>
                <a:lnTo>
                  <a:pt x="1580708" y="3145996"/>
                </a:lnTo>
                <a:lnTo>
                  <a:pt x="1580708" y="3180487"/>
                </a:lnTo>
                <a:lnTo>
                  <a:pt x="1561956" y="3180487"/>
                </a:lnTo>
                <a:lnTo>
                  <a:pt x="1561956" y="3201471"/>
                </a:lnTo>
                <a:lnTo>
                  <a:pt x="1580708" y="3201471"/>
                </a:lnTo>
                <a:lnTo>
                  <a:pt x="1580708" y="3275588"/>
                </a:lnTo>
                <a:cubicBezTo>
                  <a:pt x="1580708" y="3286303"/>
                  <a:pt x="1583201" y="3294377"/>
                  <a:pt x="1588187" y="3299809"/>
                </a:cubicBezTo>
                <a:cubicBezTo>
                  <a:pt x="1593768" y="3305911"/>
                  <a:pt x="1602921" y="3308962"/>
                  <a:pt x="1615646" y="3308962"/>
                </a:cubicBezTo>
                <a:cubicBezTo>
                  <a:pt x="1624278" y="3308962"/>
                  <a:pt x="1631756" y="3308479"/>
                  <a:pt x="1638081" y="3307511"/>
                </a:cubicBezTo>
                <a:lnTo>
                  <a:pt x="1639198" y="3286973"/>
                </a:lnTo>
                <a:cubicBezTo>
                  <a:pt x="1635030" y="3287940"/>
                  <a:pt x="1630156" y="3288424"/>
                  <a:pt x="1624575" y="3288424"/>
                </a:cubicBezTo>
                <a:cubicBezTo>
                  <a:pt x="1614232" y="3288424"/>
                  <a:pt x="1609060" y="3282397"/>
                  <a:pt x="1609060" y="3270342"/>
                </a:cubicBezTo>
                <a:lnTo>
                  <a:pt x="1609060" y="3201471"/>
                </a:lnTo>
                <a:lnTo>
                  <a:pt x="1637188" y="3201471"/>
                </a:lnTo>
                <a:lnTo>
                  <a:pt x="1637188" y="3180487"/>
                </a:lnTo>
                <a:lnTo>
                  <a:pt x="1609060" y="3180487"/>
                </a:lnTo>
                <a:close/>
                <a:moveTo>
                  <a:pt x="3392728" y="3128583"/>
                </a:moveTo>
                <a:lnTo>
                  <a:pt x="3392728" y="3158051"/>
                </a:lnTo>
                <a:lnTo>
                  <a:pt x="3423870" y="3158051"/>
                </a:lnTo>
                <a:lnTo>
                  <a:pt x="3423870" y="3128583"/>
                </a:lnTo>
                <a:close/>
                <a:moveTo>
                  <a:pt x="2291846" y="3128583"/>
                </a:moveTo>
                <a:lnTo>
                  <a:pt x="2291846" y="3305949"/>
                </a:lnTo>
                <a:lnTo>
                  <a:pt x="2320198" y="3305949"/>
                </a:lnTo>
                <a:lnTo>
                  <a:pt x="2320198" y="3220000"/>
                </a:lnTo>
                <a:cubicBezTo>
                  <a:pt x="2320198" y="3196932"/>
                  <a:pt x="2319677" y="3175575"/>
                  <a:pt x="2318635" y="3155930"/>
                </a:cubicBezTo>
                <a:lnTo>
                  <a:pt x="2321760" y="3155930"/>
                </a:lnTo>
                <a:cubicBezTo>
                  <a:pt x="2329574" y="3175278"/>
                  <a:pt x="2338057" y="3194811"/>
                  <a:pt x="2347210" y="3214531"/>
                </a:cubicBezTo>
                <a:lnTo>
                  <a:pt x="2390184" y="3305949"/>
                </a:lnTo>
                <a:lnTo>
                  <a:pt x="2427912" y="3305949"/>
                </a:lnTo>
                <a:lnTo>
                  <a:pt x="2427912" y="3128583"/>
                </a:lnTo>
                <a:lnTo>
                  <a:pt x="2399560" y="3128583"/>
                </a:lnTo>
                <a:lnTo>
                  <a:pt x="2399560" y="3203034"/>
                </a:lnTo>
                <a:cubicBezTo>
                  <a:pt x="2399560" y="3222233"/>
                  <a:pt x="2400304" y="3243887"/>
                  <a:pt x="2401793" y="3267997"/>
                </a:cubicBezTo>
                <a:lnTo>
                  <a:pt x="2398668" y="3267997"/>
                </a:lnTo>
                <a:cubicBezTo>
                  <a:pt x="2392044" y="3247534"/>
                  <a:pt x="2384194" y="3227256"/>
                  <a:pt x="2375116" y="3207164"/>
                </a:cubicBezTo>
                <a:lnTo>
                  <a:pt x="2338280" y="3128583"/>
                </a:lnTo>
                <a:close/>
                <a:moveTo>
                  <a:pt x="1878253" y="3128583"/>
                </a:moveTo>
                <a:lnTo>
                  <a:pt x="1878253" y="3158051"/>
                </a:lnTo>
                <a:lnTo>
                  <a:pt x="1909395" y="3158051"/>
                </a:lnTo>
                <a:lnTo>
                  <a:pt x="1909395" y="3128583"/>
                </a:lnTo>
                <a:close/>
                <a:moveTo>
                  <a:pt x="954328" y="3128583"/>
                </a:moveTo>
                <a:lnTo>
                  <a:pt x="954328" y="3158051"/>
                </a:lnTo>
                <a:lnTo>
                  <a:pt x="985470" y="3158051"/>
                </a:lnTo>
                <a:lnTo>
                  <a:pt x="985470" y="3128583"/>
                </a:lnTo>
                <a:close/>
                <a:moveTo>
                  <a:pt x="363145" y="3128583"/>
                </a:moveTo>
                <a:lnTo>
                  <a:pt x="363145" y="3153474"/>
                </a:lnTo>
                <a:lnTo>
                  <a:pt x="415496" y="3153474"/>
                </a:lnTo>
                <a:lnTo>
                  <a:pt x="415496" y="3305949"/>
                </a:lnTo>
                <a:lnTo>
                  <a:pt x="446638" y="3305949"/>
                </a:lnTo>
                <a:lnTo>
                  <a:pt x="446638" y="3153474"/>
                </a:lnTo>
                <a:lnTo>
                  <a:pt x="499435" y="3153474"/>
                </a:lnTo>
                <a:lnTo>
                  <a:pt x="499435" y="3128583"/>
                </a:lnTo>
                <a:close/>
                <a:moveTo>
                  <a:pt x="3154603" y="3125569"/>
                </a:moveTo>
                <a:cubicBezTo>
                  <a:pt x="3137339" y="3125569"/>
                  <a:pt x="3123386" y="3129736"/>
                  <a:pt x="3112745" y="3138071"/>
                </a:cubicBezTo>
                <a:cubicBezTo>
                  <a:pt x="3101136" y="3147075"/>
                  <a:pt x="3095332" y="3159055"/>
                  <a:pt x="3095332" y="3174013"/>
                </a:cubicBezTo>
                <a:cubicBezTo>
                  <a:pt x="3095332" y="3187035"/>
                  <a:pt x="3098420" y="3197341"/>
                  <a:pt x="3104596" y="3204932"/>
                </a:cubicBezTo>
                <a:cubicBezTo>
                  <a:pt x="3111964" y="3214010"/>
                  <a:pt x="3125507" y="3221489"/>
                  <a:pt x="3145226" y="3227367"/>
                </a:cubicBezTo>
                <a:lnTo>
                  <a:pt x="3154380" y="3230046"/>
                </a:lnTo>
                <a:cubicBezTo>
                  <a:pt x="3167625" y="3233767"/>
                  <a:pt x="3176666" y="3237674"/>
                  <a:pt x="3181504" y="3241767"/>
                </a:cubicBezTo>
                <a:cubicBezTo>
                  <a:pt x="3186489" y="3245934"/>
                  <a:pt x="3188982" y="3252259"/>
                  <a:pt x="3188982" y="3260742"/>
                </a:cubicBezTo>
                <a:cubicBezTo>
                  <a:pt x="3188982" y="3277634"/>
                  <a:pt x="3177671" y="3286080"/>
                  <a:pt x="3155049" y="3286080"/>
                </a:cubicBezTo>
                <a:cubicBezTo>
                  <a:pt x="3146268" y="3286080"/>
                  <a:pt x="3138790" y="3283662"/>
                  <a:pt x="3132613" y="3278825"/>
                </a:cubicBezTo>
                <a:cubicBezTo>
                  <a:pt x="3125470" y="3273244"/>
                  <a:pt x="3120670" y="3264984"/>
                  <a:pt x="3118214" y="3254045"/>
                </a:cubicBezTo>
                <a:lnTo>
                  <a:pt x="3088746" y="3263421"/>
                </a:lnTo>
                <a:cubicBezTo>
                  <a:pt x="3092616" y="3277634"/>
                  <a:pt x="3099797" y="3288647"/>
                  <a:pt x="3110289" y="3296461"/>
                </a:cubicBezTo>
                <a:cubicBezTo>
                  <a:pt x="3121898" y="3305093"/>
                  <a:pt x="3137041" y="3309409"/>
                  <a:pt x="3155719" y="3309409"/>
                </a:cubicBezTo>
                <a:cubicBezTo>
                  <a:pt x="3175066" y="3309409"/>
                  <a:pt x="3190322" y="3305130"/>
                  <a:pt x="3201484" y="3296572"/>
                </a:cubicBezTo>
                <a:cubicBezTo>
                  <a:pt x="3213688" y="3287271"/>
                  <a:pt x="3219790" y="3274025"/>
                  <a:pt x="3219790" y="3256835"/>
                </a:cubicBezTo>
                <a:cubicBezTo>
                  <a:pt x="3219790" y="3244185"/>
                  <a:pt x="3216701" y="3234139"/>
                  <a:pt x="3210525" y="3226698"/>
                </a:cubicBezTo>
                <a:cubicBezTo>
                  <a:pt x="3202860" y="3217545"/>
                  <a:pt x="3188647" y="3210141"/>
                  <a:pt x="3167886" y="3204485"/>
                </a:cubicBezTo>
                <a:lnTo>
                  <a:pt x="3158510" y="3201695"/>
                </a:lnTo>
                <a:cubicBezTo>
                  <a:pt x="3146603" y="3198420"/>
                  <a:pt x="3138306" y="3194848"/>
                  <a:pt x="3133618" y="3190979"/>
                </a:cubicBezTo>
                <a:cubicBezTo>
                  <a:pt x="3128483" y="3186663"/>
                  <a:pt x="3125916" y="3180338"/>
                  <a:pt x="3125916" y="3172003"/>
                </a:cubicBezTo>
                <a:cubicBezTo>
                  <a:pt x="3125916" y="3165306"/>
                  <a:pt x="3128148" y="3159948"/>
                  <a:pt x="3132613" y="3155930"/>
                </a:cubicBezTo>
                <a:cubicBezTo>
                  <a:pt x="3137897" y="3151242"/>
                  <a:pt x="3145524" y="3148898"/>
                  <a:pt x="3155496" y="3148898"/>
                </a:cubicBezTo>
                <a:cubicBezTo>
                  <a:pt x="3171941" y="3148898"/>
                  <a:pt x="3182471" y="3158572"/>
                  <a:pt x="3187084" y="3177919"/>
                </a:cubicBezTo>
                <a:lnTo>
                  <a:pt x="3216999" y="3169771"/>
                </a:lnTo>
                <a:cubicBezTo>
                  <a:pt x="3207623" y="3140303"/>
                  <a:pt x="3186824" y="3125569"/>
                  <a:pt x="3154603" y="3125569"/>
                </a:cubicBezTo>
                <a:close/>
                <a:moveTo>
                  <a:pt x="1478203" y="3125569"/>
                </a:moveTo>
                <a:cubicBezTo>
                  <a:pt x="1460939" y="3125569"/>
                  <a:pt x="1446986" y="3129736"/>
                  <a:pt x="1436345" y="3138071"/>
                </a:cubicBezTo>
                <a:cubicBezTo>
                  <a:pt x="1424736" y="3147075"/>
                  <a:pt x="1418932" y="3159055"/>
                  <a:pt x="1418932" y="3174013"/>
                </a:cubicBezTo>
                <a:cubicBezTo>
                  <a:pt x="1418932" y="3187035"/>
                  <a:pt x="1422020" y="3197341"/>
                  <a:pt x="1428196" y="3204932"/>
                </a:cubicBezTo>
                <a:cubicBezTo>
                  <a:pt x="1435564" y="3214010"/>
                  <a:pt x="1449107" y="3221489"/>
                  <a:pt x="1468826" y="3227367"/>
                </a:cubicBezTo>
                <a:lnTo>
                  <a:pt x="1477980" y="3230046"/>
                </a:lnTo>
                <a:cubicBezTo>
                  <a:pt x="1491225" y="3233767"/>
                  <a:pt x="1500266" y="3237674"/>
                  <a:pt x="1505103" y="3241767"/>
                </a:cubicBezTo>
                <a:cubicBezTo>
                  <a:pt x="1510089" y="3245934"/>
                  <a:pt x="1512582" y="3252259"/>
                  <a:pt x="1512582" y="3260742"/>
                </a:cubicBezTo>
                <a:cubicBezTo>
                  <a:pt x="1512582" y="3277634"/>
                  <a:pt x="1501271" y="3286080"/>
                  <a:pt x="1478649" y="3286080"/>
                </a:cubicBezTo>
                <a:cubicBezTo>
                  <a:pt x="1469868" y="3286080"/>
                  <a:pt x="1462390" y="3283662"/>
                  <a:pt x="1456213" y="3278825"/>
                </a:cubicBezTo>
                <a:cubicBezTo>
                  <a:pt x="1449070" y="3273244"/>
                  <a:pt x="1444270" y="3264984"/>
                  <a:pt x="1441814" y="3254045"/>
                </a:cubicBezTo>
                <a:lnTo>
                  <a:pt x="1412346" y="3263421"/>
                </a:lnTo>
                <a:cubicBezTo>
                  <a:pt x="1416216" y="3277634"/>
                  <a:pt x="1423397" y="3288647"/>
                  <a:pt x="1433889" y="3296461"/>
                </a:cubicBezTo>
                <a:cubicBezTo>
                  <a:pt x="1445498" y="3305093"/>
                  <a:pt x="1460641" y="3309409"/>
                  <a:pt x="1479319" y="3309409"/>
                </a:cubicBezTo>
                <a:cubicBezTo>
                  <a:pt x="1498667" y="3309409"/>
                  <a:pt x="1513922" y="3305130"/>
                  <a:pt x="1525084" y="3296572"/>
                </a:cubicBezTo>
                <a:cubicBezTo>
                  <a:pt x="1537288" y="3287271"/>
                  <a:pt x="1543389" y="3274025"/>
                  <a:pt x="1543389" y="3256835"/>
                </a:cubicBezTo>
                <a:cubicBezTo>
                  <a:pt x="1543389" y="3244185"/>
                  <a:pt x="1540301" y="3234139"/>
                  <a:pt x="1534125" y="3226698"/>
                </a:cubicBezTo>
                <a:cubicBezTo>
                  <a:pt x="1526460" y="3217545"/>
                  <a:pt x="1512247" y="3210141"/>
                  <a:pt x="1491486" y="3204485"/>
                </a:cubicBezTo>
                <a:lnTo>
                  <a:pt x="1482110" y="3201695"/>
                </a:lnTo>
                <a:cubicBezTo>
                  <a:pt x="1470203" y="3198420"/>
                  <a:pt x="1461906" y="3194848"/>
                  <a:pt x="1457218" y="3190979"/>
                </a:cubicBezTo>
                <a:cubicBezTo>
                  <a:pt x="1452083" y="3186663"/>
                  <a:pt x="1449516" y="3180338"/>
                  <a:pt x="1449516" y="3172003"/>
                </a:cubicBezTo>
                <a:cubicBezTo>
                  <a:pt x="1449516" y="3165306"/>
                  <a:pt x="1451748" y="3159948"/>
                  <a:pt x="1456213" y="3155930"/>
                </a:cubicBezTo>
                <a:cubicBezTo>
                  <a:pt x="1461497" y="3151242"/>
                  <a:pt x="1469124" y="3148898"/>
                  <a:pt x="1479096" y="3148898"/>
                </a:cubicBezTo>
                <a:cubicBezTo>
                  <a:pt x="1495541" y="3148898"/>
                  <a:pt x="1506071" y="3158572"/>
                  <a:pt x="1510684" y="3177919"/>
                </a:cubicBezTo>
                <a:lnTo>
                  <a:pt x="1540599" y="3169771"/>
                </a:lnTo>
                <a:cubicBezTo>
                  <a:pt x="1531223" y="3140303"/>
                  <a:pt x="1510424" y="3125569"/>
                  <a:pt x="1478203" y="3125569"/>
                </a:cubicBezTo>
                <a:close/>
                <a:moveTo>
                  <a:pt x="3251192" y="3125346"/>
                </a:moveTo>
                <a:lnTo>
                  <a:pt x="3251192" y="3305949"/>
                </a:lnTo>
                <a:lnTo>
                  <a:pt x="3279990" y="3305949"/>
                </a:lnTo>
                <a:lnTo>
                  <a:pt x="3279990" y="3224130"/>
                </a:lnTo>
                <a:cubicBezTo>
                  <a:pt x="3283637" y="3218028"/>
                  <a:pt x="3287878" y="3213080"/>
                  <a:pt x="3292715" y="3209285"/>
                </a:cubicBezTo>
                <a:cubicBezTo>
                  <a:pt x="3298371" y="3204820"/>
                  <a:pt x="3303877" y="3202588"/>
                  <a:pt x="3309235" y="3202588"/>
                </a:cubicBezTo>
                <a:cubicBezTo>
                  <a:pt x="3320844" y="3202588"/>
                  <a:pt x="3326648" y="3209620"/>
                  <a:pt x="3326648" y="3223684"/>
                </a:cubicBezTo>
                <a:lnTo>
                  <a:pt x="3326648" y="3305949"/>
                </a:lnTo>
                <a:lnTo>
                  <a:pt x="3356116" y="3305949"/>
                </a:lnTo>
                <a:lnTo>
                  <a:pt x="3356116" y="3215424"/>
                </a:lnTo>
                <a:cubicBezTo>
                  <a:pt x="3356116" y="3204485"/>
                  <a:pt x="3353140" y="3195667"/>
                  <a:pt x="3347186" y="3188970"/>
                </a:cubicBezTo>
                <a:cubicBezTo>
                  <a:pt x="3340638" y="3181603"/>
                  <a:pt x="3331671" y="3177919"/>
                  <a:pt x="3320286" y="3177919"/>
                </a:cubicBezTo>
                <a:cubicBezTo>
                  <a:pt x="3304659" y="3177919"/>
                  <a:pt x="3291227" y="3185844"/>
                  <a:pt x="3279990" y="3201695"/>
                </a:cubicBezTo>
                <a:lnTo>
                  <a:pt x="3279990" y="3125346"/>
                </a:lnTo>
                <a:close/>
                <a:moveTo>
                  <a:pt x="1298567" y="3125346"/>
                </a:moveTo>
                <a:lnTo>
                  <a:pt x="1298567" y="3305949"/>
                </a:lnTo>
                <a:lnTo>
                  <a:pt x="1327365" y="3305949"/>
                </a:lnTo>
                <a:lnTo>
                  <a:pt x="1327365" y="3125346"/>
                </a:lnTo>
                <a:close/>
                <a:moveTo>
                  <a:pt x="1983562" y="2385521"/>
                </a:moveTo>
                <a:lnTo>
                  <a:pt x="1983562" y="2420180"/>
                </a:lnTo>
                <a:lnTo>
                  <a:pt x="2020104" y="2420180"/>
                </a:lnTo>
                <a:lnTo>
                  <a:pt x="2020104" y="2385521"/>
                </a:lnTo>
                <a:close/>
                <a:moveTo>
                  <a:pt x="606963" y="2350988"/>
                </a:moveTo>
                <a:lnTo>
                  <a:pt x="606963" y="2377233"/>
                </a:lnTo>
                <a:cubicBezTo>
                  <a:pt x="598759" y="2392721"/>
                  <a:pt x="587792" y="2400464"/>
                  <a:pt x="574063" y="2400464"/>
                </a:cubicBezTo>
                <a:cubicBezTo>
                  <a:pt x="558994" y="2400464"/>
                  <a:pt x="551459" y="2393349"/>
                  <a:pt x="551459" y="2379117"/>
                </a:cubicBezTo>
                <a:cubicBezTo>
                  <a:pt x="551459" y="2366811"/>
                  <a:pt x="559161" y="2358816"/>
                  <a:pt x="574565" y="2355132"/>
                </a:cubicBezTo>
                <a:cubicBezTo>
                  <a:pt x="585364" y="2352621"/>
                  <a:pt x="596164" y="2351240"/>
                  <a:pt x="606963" y="2350988"/>
                </a:cubicBezTo>
                <a:close/>
                <a:moveTo>
                  <a:pt x="1136558" y="2301387"/>
                </a:moveTo>
                <a:cubicBezTo>
                  <a:pt x="1149534" y="2301387"/>
                  <a:pt x="1159287" y="2309465"/>
                  <a:pt x="1165817" y="2325622"/>
                </a:cubicBezTo>
                <a:lnTo>
                  <a:pt x="1165817" y="2374973"/>
                </a:lnTo>
                <a:cubicBezTo>
                  <a:pt x="1159036" y="2390712"/>
                  <a:pt x="1149534" y="2398581"/>
                  <a:pt x="1137312" y="2398581"/>
                </a:cubicBezTo>
                <a:cubicBezTo>
                  <a:pt x="1128856" y="2398581"/>
                  <a:pt x="1121950" y="2395190"/>
                  <a:pt x="1116592" y="2388409"/>
                </a:cubicBezTo>
                <a:cubicBezTo>
                  <a:pt x="1109811" y="2379787"/>
                  <a:pt x="1106421" y="2366811"/>
                  <a:pt x="1106421" y="2349482"/>
                </a:cubicBezTo>
                <a:cubicBezTo>
                  <a:pt x="1106421" y="2334664"/>
                  <a:pt x="1109058" y="2323027"/>
                  <a:pt x="1114332" y="2314572"/>
                </a:cubicBezTo>
                <a:cubicBezTo>
                  <a:pt x="1119773" y="2305782"/>
                  <a:pt x="1127182" y="2301387"/>
                  <a:pt x="1136558" y="2301387"/>
                </a:cubicBezTo>
                <a:close/>
                <a:moveTo>
                  <a:pt x="1592019" y="2301136"/>
                </a:moveTo>
                <a:cubicBezTo>
                  <a:pt x="1599972" y="2301136"/>
                  <a:pt x="1606418" y="2304442"/>
                  <a:pt x="1611357" y="2311056"/>
                </a:cubicBezTo>
                <a:cubicBezTo>
                  <a:pt x="1617636" y="2319428"/>
                  <a:pt x="1620775" y="2332236"/>
                  <a:pt x="1620775" y="2349482"/>
                </a:cubicBezTo>
                <a:cubicBezTo>
                  <a:pt x="1620775" y="2364718"/>
                  <a:pt x="1618138" y="2376605"/>
                  <a:pt x="1612864" y="2385144"/>
                </a:cubicBezTo>
                <a:cubicBezTo>
                  <a:pt x="1607423" y="2394102"/>
                  <a:pt x="1599846" y="2398581"/>
                  <a:pt x="1590135" y="2398581"/>
                </a:cubicBezTo>
                <a:cubicBezTo>
                  <a:pt x="1577913" y="2398581"/>
                  <a:pt x="1568411" y="2390712"/>
                  <a:pt x="1561630" y="2374973"/>
                </a:cubicBezTo>
                <a:lnTo>
                  <a:pt x="1561630" y="2324995"/>
                </a:lnTo>
                <a:cubicBezTo>
                  <a:pt x="1568579" y="2309089"/>
                  <a:pt x="1578708" y="2301136"/>
                  <a:pt x="1592019" y="2301136"/>
                </a:cubicBezTo>
                <a:close/>
                <a:moveTo>
                  <a:pt x="984912" y="2299252"/>
                </a:moveTo>
                <a:cubicBezTo>
                  <a:pt x="1005338" y="2299252"/>
                  <a:pt x="1015552" y="2316079"/>
                  <a:pt x="1015552" y="2349733"/>
                </a:cubicBezTo>
                <a:cubicBezTo>
                  <a:pt x="1015552" y="2383554"/>
                  <a:pt x="1005255" y="2400464"/>
                  <a:pt x="984661" y="2400464"/>
                </a:cubicBezTo>
                <a:cubicBezTo>
                  <a:pt x="964234" y="2400464"/>
                  <a:pt x="954021" y="2383554"/>
                  <a:pt x="954021" y="2349733"/>
                </a:cubicBezTo>
                <a:cubicBezTo>
                  <a:pt x="954021" y="2316079"/>
                  <a:pt x="964318" y="2299252"/>
                  <a:pt x="984912" y="2299252"/>
                </a:cubicBezTo>
                <a:close/>
                <a:moveTo>
                  <a:pt x="832512" y="2299252"/>
                </a:moveTo>
                <a:cubicBezTo>
                  <a:pt x="852939" y="2299252"/>
                  <a:pt x="863152" y="2316079"/>
                  <a:pt x="863152" y="2349733"/>
                </a:cubicBezTo>
                <a:cubicBezTo>
                  <a:pt x="863152" y="2383554"/>
                  <a:pt x="852855" y="2400464"/>
                  <a:pt x="832261" y="2400464"/>
                </a:cubicBezTo>
                <a:cubicBezTo>
                  <a:pt x="811834" y="2400464"/>
                  <a:pt x="801621" y="2383554"/>
                  <a:pt x="801621" y="2349733"/>
                </a:cubicBezTo>
                <a:cubicBezTo>
                  <a:pt x="801621" y="2316079"/>
                  <a:pt x="811918" y="2299252"/>
                  <a:pt x="832512" y="2299252"/>
                </a:cubicBezTo>
                <a:close/>
                <a:moveTo>
                  <a:pt x="1747414" y="2298247"/>
                </a:moveTo>
                <a:cubicBezTo>
                  <a:pt x="1766418" y="2298247"/>
                  <a:pt x="1776715" y="2310596"/>
                  <a:pt x="1778305" y="2335292"/>
                </a:cubicBezTo>
                <a:lnTo>
                  <a:pt x="1715016" y="2335292"/>
                </a:lnTo>
                <a:cubicBezTo>
                  <a:pt x="1715770" y="2324576"/>
                  <a:pt x="1718574" y="2315995"/>
                  <a:pt x="1723430" y="2309549"/>
                </a:cubicBezTo>
                <a:cubicBezTo>
                  <a:pt x="1729122" y="2302015"/>
                  <a:pt x="1737117" y="2298247"/>
                  <a:pt x="1747414" y="2298247"/>
                </a:cubicBezTo>
                <a:close/>
                <a:moveTo>
                  <a:pt x="432964" y="2298247"/>
                </a:moveTo>
                <a:cubicBezTo>
                  <a:pt x="451968" y="2298247"/>
                  <a:pt x="462265" y="2310596"/>
                  <a:pt x="463856" y="2335292"/>
                </a:cubicBezTo>
                <a:lnTo>
                  <a:pt x="400566" y="2335292"/>
                </a:lnTo>
                <a:cubicBezTo>
                  <a:pt x="401320" y="2324576"/>
                  <a:pt x="404124" y="2315995"/>
                  <a:pt x="408980" y="2309549"/>
                </a:cubicBezTo>
                <a:cubicBezTo>
                  <a:pt x="414672" y="2302015"/>
                  <a:pt x="422667" y="2298247"/>
                  <a:pt x="432964" y="2298247"/>
                </a:cubicBezTo>
                <a:close/>
                <a:moveTo>
                  <a:pt x="1380688" y="2279035"/>
                </a:moveTo>
                <a:lnTo>
                  <a:pt x="1428531" y="2417668"/>
                </a:lnTo>
                <a:lnTo>
                  <a:pt x="1426522" y="2423821"/>
                </a:lnTo>
                <a:cubicBezTo>
                  <a:pt x="1421667" y="2438388"/>
                  <a:pt x="1412751" y="2445671"/>
                  <a:pt x="1399775" y="2445671"/>
                </a:cubicBezTo>
                <a:cubicBezTo>
                  <a:pt x="1394250" y="2445671"/>
                  <a:pt x="1388222" y="2445085"/>
                  <a:pt x="1381692" y="2443913"/>
                </a:cubicBezTo>
                <a:lnTo>
                  <a:pt x="1382948" y="2468525"/>
                </a:lnTo>
                <a:cubicBezTo>
                  <a:pt x="1388557" y="2469446"/>
                  <a:pt x="1394417" y="2469907"/>
                  <a:pt x="1400528" y="2469907"/>
                </a:cubicBezTo>
                <a:cubicBezTo>
                  <a:pt x="1414174" y="2469907"/>
                  <a:pt x="1425224" y="2466977"/>
                  <a:pt x="1433680" y="2461117"/>
                </a:cubicBezTo>
                <a:cubicBezTo>
                  <a:pt x="1443642" y="2454336"/>
                  <a:pt x="1451511" y="2442406"/>
                  <a:pt x="1457288" y="2425328"/>
                </a:cubicBezTo>
                <a:lnTo>
                  <a:pt x="1507015" y="2279035"/>
                </a:lnTo>
                <a:lnTo>
                  <a:pt x="1474868" y="2279035"/>
                </a:lnTo>
                <a:lnTo>
                  <a:pt x="1458669" y="2337678"/>
                </a:lnTo>
                <a:cubicBezTo>
                  <a:pt x="1456995" y="2343621"/>
                  <a:pt x="1454986" y="2350988"/>
                  <a:pt x="1452642" y="2359779"/>
                </a:cubicBezTo>
                <a:cubicBezTo>
                  <a:pt x="1449293" y="2372420"/>
                  <a:pt x="1447074" y="2380666"/>
                  <a:pt x="1445986" y="2384517"/>
                </a:cubicBezTo>
                <a:lnTo>
                  <a:pt x="1443475" y="2384517"/>
                </a:lnTo>
                <a:cubicBezTo>
                  <a:pt x="1436945" y="2358397"/>
                  <a:pt x="1433010" y="2342952"/>
                  <a:pt x="1431671" y="2338180"/>
                </a:cubicBezTo>
                <a:lnTo>
                  <a:pt x="1414844" y="2279035"/>
                </a:lnTo>
                <a:close/>
                <a:moveTo>
                  <a:pt x="1890396" y="2275895"/>
                </a:moveTo>
                <a:cubicBezTo>
                  <a:pt x="1874825" y="2275895"/>
                  <a:pt x="1862310" y="2279286"/>
                  <a:pt x="1852850" y="2286067"/>
                </a:cubicBezTo>
                <a:cubicBezTo>
                  <a:pt x="1842552" y="2293434"/>
                  <a:pt x="1837404" y="2303438"/>
                  <a:pt x="1837404" y="2316079"/>
                </a:cubicBezTo>
                <a:cubicBezTo>
                  <a:pt x="1837404" y="2327129"/>
                  <a:pt x="1840041" y="2335752"/>
                  <a:pt x="1845315" y="2341947"/>
                </a:cubicBezTo>
                <a:cubicBezTo>
                  <a:pt x="1851343" y="2348979"/>
                  <a:pt x="1862519" y="2354672"/>
                  <a:pt x="1878843" y="2359025"/>
                </a:cubicBezTo>
                <a:lnTo>
                  <a:pt x="1890647" y="2362290"/>
                </a:lnTo>
                <a:cubicBezTo>
                  <a:pt x="1901363" y="2365388"/>
                  <a:pt x="1908437" y="2368066"/>
                  <a:pt x="1911869" y="2370327"/>
                </a:cubicBezTo>
                <a:cubicBezTo>
                  <a:pt x="1915888" y="2373089"/>
                  <a:pt x="1917897" y="2377484"/>
                  <a:pt x="1917897" y="2383512"/>
                </a:cubicBezTo>
                <a:cubicBezTo>
                  <a:pt x="1917897" y="2395651"/>
                  <a:pt x="1909316" y="2401720"/>
                  <a:pt x="1892154" y="2401720"/>
                </a:cubicBezTo>
                <a:cubicBezTo>
                  <a:pt x="1877002" y="2401720"/>
                  <a:pt x="1867165" y="2393809"/>
                  <a:pt x="1862644" y="2377987"/>
                </a:cubicBezTo>
                <a:lnTo>
                  <a:pt x="1832507" y="2388535"/>
                </a:lnTo>
                <a:cubicBezTo>
                  <a:pt x="1841046" y="2412059"/>
                  <a:pt x="1860677" y="2423821"/>
                  <a:pt x="1891401" y="2423821"/>
                </a:cubicBezTo>
                <a:cubicBezTo>
                  <a:pt x="1908730" y="2423821"/>
                  <a:pt x="1922376" y="2420221"/>
                  <a:pt x="1932338" y="2413022"/>
                </a:cubicBezTo>
                <a:cubicBezTo>
                  <a:pt x="1943137" y="2405320"/>
                  <a:pt x="1948537" y="2394437"/>
                  <a:pt x="1948537" y="2380373"/>
                </a:cubicBezTo>
                <a:cubicBezTo>
                  <a:pt x="1948537" y="2369657"/>
                  <a:pt x="1945690" y="2361160"/>
                  <a:pt x="1939998" y="2354881"/>
                </a:cubicBezTo>
                <a:cubicBezTo>
                  <a:pt x="1933552" y="2347765"/>
                  <a:pt x="1921790" y="2341947"/>
                  <a:pt x="1904712" y="2337426"/>
                </a:cubicBezTo>
                <a:lnTo>
                  <a:pt x="1892908" y="2334287"/>
                </a:lnTo>
                <a:cubicBezTo>
                  <a:pt x="1883448" y="2331776"/>
                  <a:pt x="1876960" y="2329180"/>
                  <a:pt x="1873444" y="2326502"/>
                </a:cubicBezTo>
                <a:cubicBezTo>
                  <a:pt x="1869676" y="2323571"/>
                  <a:pt x="1867793" y="2319135"/>
                  <a:pt x="1867793" y="2313191"/>
                </a:cubicBezTo>
                <a:cubicBezTo>
                  <a:pt x="1867793" y="2309089"/>
                  <a:pt x="1869509" y="2305698"/>
                  <a:pt x="1872941" y="2303019"/>
                </a:cubicBezTo>
                <a:cubicBezTo>
                  <a:pt x="1877044" y="2299671"/>
                  <a:pt x="1882694" y="2297996"/>
                  <a:pt x="1889894" y="2297996"/>
                </a:cubicBezTo>
                <a:cubicBezTo>
                  <a:pt x="1903121" y="2297996"/>
                  <a:pt x="1911492" y="2305573"/>
                  <a:pt x="1915009" y="2320725"/>
                </a:cubicBezTo>
                <a:lnTo>
                  <a:pt x="1945649" y="2311935"/>
                </a:lnTo>
                <a:cubicBezTo>
                  <a:pt x="1937528" y="2287909"/>
                  <a:pt x="1919111" y="2275895"/>
                  <a:pt x="1890396" y="2275895"/>
                </a:cubicBezTo>
                <a:close/>
                <a:moveTo>
                  <a:pt x="1746912" y="2275895"/>
                </a:moveTo>
                <a:cubicBezTo>
                  <a:pt x="1729080" y="2275895"/>
                  <a:pt x="1714430" y="2281755"/>
                  <a:pt x="1702961" y="2293476"/>
                </a:cubicBezTo>
                <a:cubicBezTo>
                  <a:pt x="1689566" y="2307038"/>
                  <a:pt x="1682869" y="2326041"/>
                  <a:pt x="1682869" y="2350486"/>
                </a:cubicBezTo>
                <a:cubicBezTo>
                  <a:pt x="1682869" y="2372085"/>
                  <a:pt x="1688018" y="2389247"/>
                  <a:pt x="1698315" y="2401971"/>
                </a:cubicBezTo>
                <a:cubicBezTo>
                  <a:pt x="1710035" y="2416538"/>
                  <a:pt x="1727155" y="2423821"/>
                  <a:pt x="1749674" y="2423821"/>
                </a:cubicBezTo>
                <a:cubicBezTo>
                  <a:pt x="1780482" y="2423821"/>
                  <a:pt x="1800323" y="2410175"/>
                  <a:pt x="1809196" y="2382884"/>
                </a:cubicBezTo>
                <a:lnTo>
                  <a:pt x="1779812" y="2374345"/>
                </a:lnTo>
                <a:cubicBezTo>
                  <a:pt x="1775124" y="2392260"/>
                  <a:pt x="1765204" y="2401218"/>
                  <a:pt x="1750051" y="2401218"/>
                </a:cubicBezTo>
                <a:cubicBezTo>
                  <a:pt x="1739336" y="2401218"/>
                  <a:pt x="1730922" y="2397660"/>
                  <a:pt x="1724811" y="2390544"/>
                </a:cubicBezTo>
                <a:cubicBezTo>
                  <a:pt x="1718114" y="2382675"/>
                  <a:pt x="1714681" y="2371373"/>
                  <a:pt x="1714514" y="2356639"/>
                </a:cubicBezTo>
                <a:lnTo>
                  <a:pt x="1809950" y="2356639"/>
                </a:lnTo>
                <a:lnTo>
                  <a:pt x="1809950" y="2349984"/>
                </a:lnTo>
                <a:cubicBezTo>
                  <a:pt x="1809950" y="2328218"/>
                  <a:pt x="1804676" y="2310763"/>
                  <a:pt x="1794128" y="2297620"/>
                </a:cubicBezTo>
                <a:cubicBezTo>
                  <a:pt x="1782575" y="2283137"/>
                  <a:pt x="1766836" y="2275895"/>
                  <a:pt x="1746912" y="2275895"/>
                </a:cubicBezTo>
                <a:close/>
                <a:moveTo>
                  <a:pt x="1600181" y="2275895"/>
                </a:moveTo>
                <a:cubicBezTo>
                  <a:pt x="1583606" y="2275895"/>
                  <a:pt x="1570420" y="2283890"/>
                  <a:pt x="1560626" y="2299880"/>
                </a:cubicBezTo>
                <a:lnTo>
                  <a:pt x="1560626" y="2279035"/>
                </a:lnTo>
                <a:lnTo>
                  <a:pt x="1529483" y="2279035"/>
                </a:lnTo>
                <a:lnTo>
                  <a:pt x="1529483" y="2469781"/>
                </a:lnTo>
                <a:lnTo>
                  <a:pt x="1561630" y="2469781"/>
                </a:lnTo>
                <a:lnTo>
                  <a:pt x="1561630" y="2400339"/>
                </a:lnTo>
                <a:cubicBezTo>
                  <a:pt x="1570169" y="2415826"/>
                  <a:pt x="1582517" y="2423570"/>
                  <a:pt x="1598674" y="2423570"/>
                </a:cubicBezTo>
                <a:cubicBezTo>
                  <a:pt x="1613325" y="2423570"/>
                  <a:pt x="1625631" y="2417961"/>
                  <a:pt x="1635593" y="2406743"/>
                </a:cubicBezTo>
                <a:cubicBezTo>
                  <a:pt x="1647816" y="2393014"/>
                  <a:pt x="1653927" y="2373675"/>
                  <a:pt x="1653927" y="2348728"/>
                </a:cubicBezTo>
                <a:cubicBezTo>
                  <a:pt x="1653927" y="2326878"/>
                  <a:pt x="1649448" y="2309507"/>
                  <a:pt x="1640490" y="2296615"/>
                </a:cubicBezTo>
                <a:cubicBezTo>
                  <a:pt x="1630780" y="2282802"/>
                  <a:pt x="1617343" y="2275895"/>
                  <a:pt x="1600181" y="2275895"/>
                </a:cubicBezTo>
                <a:close/>
                <a:moveTo>
                  <a:pt x="984912" y="2275895"/>
                </a:moveTo>
                <a:cubicBezTo>
                  <a:pt x="966997" y="2275895"/>
                  <a:pt x="952304" y="2281714"/>
                  <a:pt x="940835" y="2293350"/>
                </a:cubicBezTo>
                <a:cubicBezTo>
                  <a:pt x="927525" y="2306996"/>
                  <a:pt x="920869" y="2325957"/>
                  <a:pt x="920869" y="2350235"/>
                </a:cubicBezTo>
                <a:cubicBezTo>
                  <a:pt x="920869" y="2371415"/>
                  <a:pt x="925976" y="2388535"/>
                  <a:pt x="936189" y="2401595"/>
                </a:cubicBezTo>
                <a:cubicBezTo>
                  <a:pt x="947742" y="2416412"/>
                  <a:pt x="963899" y="2423821"/>
                  <a:pt x="984661" y="2423821"/>
                </a:cubicBezTo>
                <a:cubicBezTo>
                  <a:pt x="1002743" y="2423821"/>
                  <a:pt x="1017477" y="2418003"/>
                  <a:pt x="1028863" y="2406366"/>
                </a:cubicBezTo>
                <a:cubicBezTo>
                  <a:pt x="1042090" y="2392804"/>
                  <a:pt x="1048703" y="2373843"/>
                  <a:pt x="1048703" y="2349482"/>
                </a:cubicBezTo>
                <a:cubicBezTo>
                  <a:pt x="1048703" y="2328385"/>
                  <a:pt x="1043555" y="2311265"/>
                  <a:pt x="1033258" y="2298122"/>
                </a:cubicBezTo>
                <a:cubicBezTo>
                  <a:pt x="1021621" y="2283304"/>
                  <a:pt x="1005506" y="2275895"/>
                  <a:pt x="984912" y="2275895"/>
                </a:cubicBezTo>
                <a:close/>
                <a:moveTo>
                  <a:pt x="832512" y="2275895"/>
                </a:moveTo>
                <a:cubicBezTo>
                  <a:pt x="814597" y="2275895"/>
                  <a:pt x="799905" y="2281714"/>
                  <a:pt x="788436" y="2293350"/>
                </a:cubicBezTo>
                <a:cubicBezTo>
                  <a:pt x="775125" y="2306996"/>
                  <a:pt x="768470" y="2325957"/>
                  <a:pt x="768470" y="2350235"/>
                </a:cubicBezTo>
                <a:cubicBezTo>
                  <a:pt x="768470" y="2371415"/>
                  <a:pt x="773576" y="2388535"/>
                  <a:pt x="783789" y="2401595"/>
                </a:cubicBezTo>
                <a:cubicBezTo>
                  <a:pt x="795342" y="2416412"/>
                  <a:pt x="811499" y="2423821"/>
                  <a:pt x="832261" y="2423821"/>
                </a:cubicBezTo>
                <a:cubicBezTo>
                  <a:pt x="850344" y="2423821"/>
                  <a:pt x="865077" y="2418003"/>
                  <a:pt x="876463" y="2406366"/>
                </a:cubicBezTo>
                <a:cubicBezTo>
                  <a:pt x="889690" y="2392804"/>
                  <a:pt x="896303" y="2373843"/>
                  <a:pt x="896303" y="2349482"/>
                </a:cubicBezTo>
                <a:cubicBezTo>
                  <a:pt x="896303" y="2328385"/>
                  <a:pt x="891155" y="2311265"/>
                  <a:pt x="880858" y="2298122"/>
                </a:cubicBezTo>
                <a:cubicBezTo>
                  <a:pt x="869221" y="2283304"/>
                  <a:pt x="853106" y="2275895"/>
                  <a:pt x="832512" y="2275895"/>
                </a:cubicBezTo>
                <a:close/>
                <a:moveTo>
                  <a:pt x="432462" y="2275895"/>
                </a:moveTo>
                <a:cubicBezTo>
                  <a:pt x="414631" y="2275895"/>
                  <a:pt x="399980" y="2281755"/>
                  <a:pt x="388511" y="2293476"/>
                </a:cubicBezTo>
                <a:cubicBezTo>
                  <a:pt x="375117" y="2307038"/>
                  <a:pt x="368419" y="2326041"/>
                  <a:pt x="368419" y="2350486"/>
                </a:cubicBezTo>
                <a:cubicBezTo>
                  <a:pt x="368419" y="2372085"/>
                  <a:pt x="373568" y="2389247"/>
                  <a:pt x="383865" y="2401971"/>
                </a:cubicBezTo>
                <a:cubicBezTo>
                  <a:pt x="395585" y="2416538"/>
                  <a:pt x="412705" y="2423821"/>
                  <a:pt x="435225" y="2423821"/>
                </a:cubicBezTo>
                <a:cubicBezTo>
                  <a:pt x="466032" y="2423821"/>
                  <a:pt x="485873" y="2410175"/>
                  <a:pt x="494747" y="2382884"/>
                </a:cubicBezTo>
                <a:lnTo>
                  <a:pt x="465362" y="2374345"/>
                </a:lnTo>
                <a:cubicBezTo>
                  <a:pt x="460674" y="2392260"/>
                  <a:pt x="450754" y="2401218"/>
                  <a:pt x="435601" y="2401218"/>
                </a:cubicBezTo>
                <a:cubicBezTo>
                  <a:pt x="424886" y="2401218"/>
                  <a:pt x="416472" y="2397660"/>
                  <a:pt x="410361" y="2390544"/>
                </a:cubicBezTo>
                <a:cubicBezTo>
                  <a:pt x="403664" y="2382675"/>
                  <a:pt x="400232" y="2371373"/>
                  <a:pt x="400064" y="2356639"/>
                </a:cubicBezTo>
                <a:lnTo>
                  <a:pt x="495500" y="2356639"/>
                </a:lnTo>
                <a:lnTo>
                  <a:pt x="495500" y="2349984"/>
                </a:lnTo>
                <a:cubicBezTo>
                  <a:pt x="495500" y="2328218"/>
                  <a:pt x="490226" y="2310763"/>
                  <a:pt x="479678" y="2297620"/>
                </a:cubicBezTo>
                <a:cubicBezTo>
                  <a:pt x="468125" y="2283137"/>
                  <a:pt x="452386" y="2275895"/>
                  <a:pt x="432462" y="2275895"/>
                </a:cubicBezTo>
                <a:close/>
                <a:moveTo>
                  <a:pt x="290196" y="2275895"/>
                </a:moveTo>
                <a:cubicBezTo>
                  <a:pt x="274625" y="2275895"/>
                  <a:pt x="262110" y="2279286"/>
                  <a:pt x="252650" y="2286067"/>
                </a:cubicBezTo>
                <a:cubicBezTo>
                  <a:pt x="242353" y="2293434"/>
                  <a:pt x="237204" y="2303438"/>
                  <a:pt x="237204" y="2316079"/>
                </a:cubicBezTo>
                <a:cubicBezTo>
                  <a:pt x="237204" y="2327129"/>
                  <a:pt x="239841" y="2335752"/>
                  <a:pt x="245115" y="2341947"/>
                </a:cubicBezTo>
                <a:cubicBezTo>
                  <a:pt x="251143" y="2348979"/>
                  <a:pt x="262319" y="2354672"/>
                  <a:pt x="278644" y="2359025"/>
                </a:cubicBezTo>
                <a:lnTo>
                  <a:pt x="290448" y="2362290"/>
                </a:lnTo>
                <a:cubicBezTo>
                  <a:pt x="301163" y="2365388"/>
                  <a:pt x="308237" y="2368066"/>
                  <a:pt x="311669" y="2370327"/>
                </a:cubicBezTo>
                <a:cubicBezTo>
                  <a:pt x="315688" y="2373089"/>
                  <a:pt x="317697" y="2377484"/>
                  <a:pt x="317697" y="2383512"/>
                </a:cubicBezTo>
                <a:cubicBezTo>
                  <a:pt x="317697" y="2395651"/>
                  <a:pt x="309116" y="2401720"/>
                  <a:pt x="291954" y="2401720"/>
                </a:cubicBezTo>
                <a:cubicBezTo>
                  <a:pt x="276802" y="2401720"/>
                  <a:pt x="266965" y="2393809"/>
                  <a:pt x="262445" y="2377987"/>
                </a:cubicBezTo>
                <a:lnTo>
                  <a:pt x="232307" y="2388535"/>
                </a:lnTo>
                <a:cubicBezTo>
                  <a:pt x="240846" y="2412059"/>
                  <a:pt x="260477" y="2423821"/>
                  <a:pt x="291201" y="2423821"/>
                </a:cubicBezTo>
                <a:cubicBezTo>
                  <a:pt x="308530" y="2423821"/>
                  <a:pt x="322176" y="2420221"/>
                  <a:pt x="332138" y="2413022"/>
                </a:cubicBezTo>
                <a:cubicBezTo>
                  <a:pt x="342937" y="2405320"/>
                  <a:pt x="348337" y="2394437"/>
                  <a:pt x="348337" y="2380373"/>
                </a:cubicBezTo>
                <a:cubicBezTo>
                  <a:pt x="348337" y="2369657"/>
                  <a:pt x="345491" y="2361160"/>
                  <a:pt x="339798" y="2354881"/>
                </a:cubicBezTo>
                <a:cubicBezTo>
                  <a:pt x="333352" y="2347765"/>
                  <a:pt x="321590" y="2341947"/>
                  <a:pt x="304512" y="2337426"/>
                </a:cubicBezTo>
                <a:lnTo>
                  <a:pt x="292708" y="2334287"/>
                </a:lnTo>
                <a:cubicBezTo>
                  <a:pt x="283248" y="2331776"/>
                  <a:pt x="276760" y="2329180"/>
                  <a:pt x="273244" y="2326502"/>
                </a:cubicBezTo>
                <a:cubicBezTo>
                  <a:pt x="269477" y="2323571"/>
                  <a:pt x="267593" y="2319135"/>
                  <a:pt x="267593" y="2313191"/>
                </a:cubicBezTo>
                <a:cubicBezTo>
                  <a:pt x="267593" y="2309089"/>
                  <a:pt x="269309" y="2305698"/>
                  <a:pt x="272742" y="2303019"/>
                </a:cubicBezTo>
                <a:cubicBezTo>
                  <a:pt x="276844" y="2299671"/>
                  <a:pt x="282495" y="2297996"/>
                  <a:pt x="289694" y="2297996"/>
                </a:cubicBezTo>
                <a:cubicBezTo>
                  <a:pt x="302921" y="2297996"/>
                  <a:pt x="311293" y="2305573"/>
                  <a:pt x="314809" y="2320725"/>
                </a:cubicBezTo>
                <a:lnTo>
                  <a:pt x="345449" y="2311935"/>
                </a:lnTo>
                <a:cubicBezTo>
                  <a:pt x="337328" y="2287909"/>
                  <a:pt x="318911" y="2275895"/>
                  <a:pt x="290196" y="2275895"/>
                </a:cubicBezTo>
                <a:close/>
                <a:moveTo>
                  <a:pt x="583606" y="2275644"/>
                </a:moveTo>
                <a:cubicBezTo>
                  <a:pt x="551962" y="2275644"/>
                  <a:pt x="532498" y="2288620"/>
                  <a:pt x="525215" y="2314572"/>
                </a:cubicBezTo>
                <a:lnTo>
                  <a:pt x="555478" y="2322734"/>
                </a:lnTo>
                <a:cubicBezTo>
                  <a:pt x="556817" y="2315367"/>
                  <a:pt x="559705" y="2309507"/>
                  <a:pt x="564142" y="2305154"/>
                </a:cubicBezTo>
                <a:cubicBezTo>
                  <a:pt x="568998" y="2300382"/>
                  <a:pt x="575109" y="2297996"/>
                  <a:pt x="582476" y="2297996"/>
                </a:cubicBezTo>
                <a:cubicBezTo>
                  <a:pt x="590513" y="2297996"/>
                  <a:pt x="596457" y="2299671"/>
                  <a:pt x="600308" y="2303019"/>
                </a:cubicBezTo>
                <a:cubicBezTo>
                  <a:pt x="604745" y="2306954"/>
                  <a:pt x="606963" y="2313609"/>
                  <a:pt x="606963" y="2322985"/>
                </a:cubicBezTo>
                <a:lnTo>
                  <a:pt x="606963" y="2331022"/>
                </a:lnTo>
                <a:cubicBezTo>
                  <a:pt x="591476" y="2331524"/>
                  <a:pt x="578039" y="2332864"/>
                  <a:pt x="566654" y="2335041"/>
                </a:cubicBezTo>
                <a:cubicBezTo>
                  <a:pt x="535930" y="2340984"/>
                  <a:pt x="520568" y="2356514"/>
                  <a:pt x="520568" y="2381628"/>
                </a:cubicBezTo>
                <a:cubicBezTo>
                  <a:pt x="520568" y="2393516"/>
                  <a:pt x="524084" y="2403227"/>
                  <a:pt x="531117" y="2410761"/>
                </a:cubicBezTo>
                <a:cubicBezTo>
                  <a:pt x="539070" y="2419300"/>
                  <a:pt x="550036" y="2423570"/>
                  <a:pt x="564017" y="2423570"/>
                </a:cubicBezTo>
                <a:cubicBezTo>
                  <a:pt x="583523" y="2423570"/>
                  <a:pt x="598340" y="2416287"/>
                  <a:pt x="608470" y="2401720"/>
                </a:cubicBezTo>
                <a:cubicBezTo>
                  <a:pt x="609140" y="2408752"/>
                  <a:pt x="609935" y="2414905"/>
                  <a:pt x="610856" y="2420180"/>
                </a:cubicBezTo>
                <a:lnTo>
                  <a:pt x="640617" y="2420180"/>
                </a:lnTo>
                <a:cubicBezTo>
                  <a:pt x="639110" y="2406032"/>
                  <a:pt x="638356" y="2392135"/>
                  <a:pt x="638356" y="2378489"/>
                </a:cubicBezTo>
                <a:lnTo>
                  <a:pt x="638356" y="2322483"/>
                </a:lnTo>
                <a:cubicBezTo>
                  <a:pt x="638356" y="2291257"/>
                  <a:pt x="620106" y="2275644"/>
                  <a:pt x="583606" y="2275644"/>
                </a:cubicBezTo>
                <a:close/>
                <a:moveTo>
                  <a:pt x="1339434" y="2232949"/>
                </a:moveTo>
                <a:lnTo>
                  <a:pt x="1307539" y="2240232"/>
                </a:lnTo>
                <a:lnTo>
                  <a:pt x="1307539" y="2279035"/>
                </a:lnTo>
                <a:lnTo>
                  <a:pt x="1286442" y="2279035"/>
                </a:lnTo>
                <a:lnTo>
                  <a:pt x="1286442" y="2302642"/>
                </a:lnTo>
                <a:lnTo>
                  <a:pt x="1307539" y="2302642"/>
                </a:lnTo>
                <a:lnTo>
                  <a:pt x="1307539" y="2386023"/>
                </a:lnTo>
                <a:cubicBezTo>
                  <a:pt x="1307539" y="2398079"/>
                  <a:pt x="1310343" y="2407162"/>
                  <a:pt x="1315952" y="2413273"/>
                </a:cubicBezTo>
                <a:cubicBezTo>
                  <a:pt x="1322231" y="2420138"/>
                  <a:pt x="1332528" y="2423570"/>
                  <a:pt x="1346843" y="2423570"/>
                </a:cubicBezTo>
                <a:cubicBezTo>
                  <a:pt x="1356554" y="2423570"/>
                  <a:pt x="1364968" y="2423026"/>
                  <a:pt x="1372084" y="2421938"/>
                </a:cubicBezTo>
                <a:lnTo>
                  <a:pt x="1373339" y="2398832"/>
                </a:lnTo>
                <a:cubicBezTo>
                  <a:pt x="1368651" y="2399920"/>
                  <a:pt x="1363168" y="2400464"/>
                  <a:pt x="1356889" y="2400464"/>
                </a:cubicBezTo>
                <a:cubicBezTo>
                  <a:pt x="1345253" y="2400464"/>
                  <a:pt x="1339434" y="2393683"/>
                  <a:pt x="1339434" y="2380121"/>
                </a:cubicBezTo>
                <a:lnTo>
                  <a:pt x="1339434" y="2302642"/>
                </a:lnTo>
                <a:lnTo>
                  <a:pt x="1371079" y="2302642"/>
                </a:lnTo>
                <a:lnTo>
                  <a:pt x="1371079" y="2279035"/>
                </a:lnTo>
                <a:lnTo>
                  <a:pt x="1339434" y="2279035"/>
                </a:lnTo>
                <a:close/>
                <a:moveTo>
                  <a:pt x="1982558" y="2220643"/>
                </a:moveTo>
                <a:lnTo>
                  <a:pt x="1988711" y="2364425"/>
                </a:lnTo>
                <a:lnTo>
                  <a:pt x="2014705" y="2364425"/>
                </a:lnTo>
                <a:lnTo>
                  <a:pt x="2022616" y="2220643"/>
                </a:lnTo>
                <a:close/>
                <a:moveTo>
                  <a:pt x="1165817" y="2217001"/>
                </a:moveTo>
                <a:lnTo>
                  <a:pt x="1165817" y="2298624"/>
                </a:lnTo>
                <a:cubicBezTo>
                  <a:pt x="1157027" y="2283639"/>
                  <a:pt x="1144176" y="2276146"/>
                  <a:pt x="1127266" y="2276146"/>
                </a:cubicBezTo>
                <a:cubicBezTo>
                  <a:pt x="1112699" y="2276146"/>
                  <a:pt x="1100644" y="2281462"/>
                  <a:pt x="1091101" y="2292094"/>
                </a:cubicBezTo>
                <a:cubicBezTo>
                  <a:pt x="1079213" y="2305238"/>
                  <a:pt x="1073269" y="2324199"/>
                  <a:pt x="1073269" y="2348979"/>
                </a:cubicBezTo>
                <a:cubicBezTo>
                  <a:pt x="1073269" y="2370829"/>
                  <a:pt x="1077832" y="2388493"/>
                  <a:pt x="1086957" y="2401971"/>
                </a:cubicBezTo>
                <a:cubicBezTo>
                  <a:pt x="1096919" y="2416538"/>
                  <a:pt x="1110355" y="2423821"/>
                  <a:pt x="1127266" y="2423821"/>
                </a:cubicBezTo>
                <a:cubicBezTo>
                  <a:pt x="1144511" y="2423821"/>
                  <a:pt x="1157697" y="2416077"/>
                  <a:pt x="1166822" y="2400590"/>
                </a:cubicBezTo>
                <a:lnTo>
                  <a:pt x="1166822" y="2420180"/>
                </a:lnTo>
                <a:lnTo>
                  <a:pt x="1197964" y="2420180"/>
                </a:lnTo>
                <a:lnTo>
                  <a:pt x="1197964" y="2217001"/>
                </a:lnTo>
                <a:close/>
                <a:moveTo>
                  <a:pt x="732365" y="2217001"/>
                </a:moveTo>
                <a:cubicBezTo>
                  <a:pt x="704236" y="2217001"/>
                  <a:pt x="690172" y="2230647"/>
                  <a:pt x="690172" y="2257938"/>
                </a:cubicBezTo>
                <a:lnTo>
                  <a:pt x="690172" y="2279035"/>
                </a:lnTo>
                <a:lnTo>
                  <a:pt x="667318" y="2279035"/>
                </a:lnTo>
                <a:lnTo>
                  <a:pt x="667318" y="2302391"/>
                </a:lnTo>
                <a:lnTo>
                  <a:pt x="690172" y="2302391"/>
                </a:lnTo>
                <a:lnTo>
                  <a:pt x="690172" y="2420180"/>
                </a:lnTo>
                <a:lnTo>
                  <a:pt x="722319" y="2420180"/>
                </a:lnTo>
                <a:lnTo>
                  <a:pt x="722319" y="2302391"/>
                </a:lnTo>
                <a:lnTo>
                  <a:pt x="751578" y="2302391"/>
                </a:lnTo>
                <a:lnTo>
                  <a:pt x="751578" y="2279035"/>
                </a:lnTo>
                <a:lnTo>
                  <a:pt x="722319" y="2279035"/>
                </a:lnTo>
                <a:lnTo>
                  <a:pt x="722319" y="2259947"/>
                </a:lnTo>
                <a:cubicBezTo>
                  <a:pt x="722319" y="2247055"/>
                  <a:pt x="727970" y="2240609"/>
                  <a:pt x="739271" y="2240609"/>
                </a:cubicBezTo>
                <a:cubicBezTo>
                  <a:pt x="741448" y="2240609"/>
                  <a:pt x="745299" y="2240986"/>
                  <a:pt x="750824" y="2241739"/>
                </a:cubicBezTo>
                <a:lnTo>
                  <a:pt x="754466" y="2218634"/>
                </a:lnTo>
                <a:cubicBezTo>
                  <a:pt x="746931" y="2217545"/>
                  <a:pt x="739564" y="2217001"/>
                  <a:pt x="732365" y="2217001"/>
                </a:cubicBezTo>
                <a:close/>
                <a:moveTo>
                  <a:pt x="3083463" y="2046188"/>
                </a:moveTo>
                <a:lnTo>
                  <a:pt x="3083463" y="2072433"/>
                </a:lnTo>
                <a:cubicBezTo>
                  <a:pt x="3075259" y="2087921"/>
                  <a:pt x="3064292" y="2095664"/>
                  <a:pt x="3050562" y="2095664"/>
                </a:cubicBezTo>
                <a:cubicBezTo>
                  <a:pt x="3035494" y="2095664"/>
                  <a:pt x="3027959" y="2088549"/>
                  <a:pt x="3027959" y="2074317"/>
                </a:cubicBezTo>
                <a:cubicBezTo>
                  <a:pt x="3027959" y="2062011"/>
                  <a:pt x="3035661" y="2054016"/>
                  <a:pt x="3051065" y="2050332"/>
                </a:cubicBezTo>
                <a:cubicBezTo>
                  <a:pt x="3061864" y="2047821"/>
                  <a:pt x="3072664" y="2046440"/>
                  <a:pt x="3083463" y="2046188"/>
                </a:cubicBezTo>
                <a:close/>
                <a:moveTo>
                  <a:pt x="2769138" y="2046188"/>
                </a:moveTo>
                <a:lnTo>
                  <a:pt x="2769138" y="2072433"/>
                </a:lnTo>
                <a:cubicBezTo>
                  <a:pt x="2760934" y="2087921"/>
                  <a:pt x="2749967" y="2095664"/>
                  <a:pt x="2736238" y="2095664"/>
                </a:cubicBezTo>
                <a:cubicBezTo>
                  <a:pt x="2721169" y="2095664"/>
                  <a:pt x="2713634" y="2088549"/>
                  <a:pt x="2713634" y="2074317"/>
                </a:cubicBezTo>
                <a:cubicBezTo>
                  <a:pt x="2713634" y="2062011"/>
                  <a:pt x="2721336" y="2054016"/>
                  <a:pt x="2736740" y="2050332"/>
                </a:cubicBezTo>
                <a:cubicBezTo>
                  <a:pt x="2747539" y="2047821"/>
                  <a:pt x="2758338" y="2046440"/>
                  <a:pt x="2769138" y="2046188"/>
                </a:cubicBezTo>
                <a:close/>
                <a:moveTo>
                  <a:pt x="1283238" y="2046188"/>
                </a:moveTo>
                <a:lnTo>
                  <a:pt x="1283238" y="2072433"/>
                </a:lnTo>
                <a:cubicBezTo>
                  <a:pt x="1275034" y="2087921"/>
                  <a:pt x="1264067" y="2095664"/>
                  <a:pt x="1250338" y="2095664"/>
                </a:cubicBezTo>
                <a:cubicBezTo>
                  <a:pt x="1235269" y="2095664"/>
                  <a:pt x="1227734" y="2088549"/>
                  <a:pt x="1227734" y="2074317"/>
                </a:cubicBezTo>
                <a:cubicBezTo>
                  <a:pt x="1227734" y="2062011"/>
                  <a:pt x="1235436" y="2054016"/>
                  <a:pt x="1250840" y="2050332"/>
                </a:cubicBezTo>
                <a:cubicBezTo>
                  <a:pt x="1261639" y="2047821"/>
                  <a:pt x="1272438" y="2046440"/>
                  <a:pt x="1283238" y="2046188"/>
                </a:cubicBezTo>
                <a:close/>
                <a:moveTo>
                  <a:pt x="930813" y="2046188"/>
                </a:moveTo>
                <a:lnTo>
                  <a:pt x="930813" y="2072433"/>
                </a:lnTo>
                <a:cubicBezTo>
                  <a:pt x="922609" y="2087921"/>
                  <a:pt x="911642" y="2095664"/>
                  <a:pt x="897913" y="2095664"/>
                </a:cubicBezTo>
                <a:cubicBezTo>
                  <a:pt x="882844" y="2095664"/>
                  <a:pt x="875309" y="2088549"/>
                  <a:pt x="875309" y="2074317"/>
                </a:cubicBezTo>
                <a:cubicBezTo>
                  <a:pt x="875309" y="2062011"/>
                  <a:pt x="883011" y="2054016"/>
                  <a:pt x="898415" y="2050332"/>
                </a:cubicBezTo>
                <a:cubicBezTo>
                  <a:pt x="909214" y="2047821"/>
                  <a:pt x="920014" y="2046440"/>
                  <a:pt x="930813" y="2046188"/>
                </a:cubicBezTo>
                <a:close/>
                <a:moveTo>
                  <a:pt x="3374934" y="1996587"/>
                </a:moveTo>
                <a:cubicBezTo>
                  <a:pt x="3387910" y="1996587"/>
                  <a:pt x="3397662" y="2004665"/>
                  <a:pt x="3404192" y="2020822"/>
                </a:cubicBezTo>
                <a:lnTo>
                  <a:pt x="3404192" y="2070173"/>
                </a:lnTo>
                <a:cubicBezTo>
                  <a:pt x="3397411" y="2085912"/>
                  <a:pt x="3387910" y="2093781"/>
                  <a:pt x="3375687" y="2093781"/>
                </a:cubicBezTo>
                <a:cubicBezTo>
                  <a:pt x="3367232" y="2093781"/>
                  <a:pt x="3360325" y="2090390"/>
                  <a:pt x="3354967" y="2083609"/>
                </a:cubicBezTo>
                <a:cubicBezTo>
                  <a:pt x="3348186" y="2074987"/>
                  <a:pt x="3344796" y="2062011"/>
                  <a:pt x="3344796" y="2044682"/>
                </a:cubicBezTo>
                <a:cubicBezTo>
                  <a:pt x="3344796" y="2029864"/>
                  <a:pt x="3347433" y="2018227"/>
                  <a:pt x="3352707" y="2009772"/>
                </a:cubicBezTo>
                <a:cubicBezTo>
                  <a:pt x="3358148" y="2000982"/>
                  <a:pt x="3365557" y="1996587"/>
                  <a:pt x="3374934" y="1996587"/>
                </a:cubicBezTo>
                <a:close/>
                <a:moveTo>
                  <a:pt x="2042187" y="1994452"/>
                </a:moveTo>
                <a:cubicBezTo>
                  <a:pt x="2062614" y="1994452"/>
                  <a:pt x="2072827" y="2011279"/>
                  <a:pt x="2072827" y="2044933"/>
                </a:cubicBezTo>
                <a:cubicBezTo>
                  <a:pt x="2072827" y="2078754"/>
                  <a:pt x="2062530" y="2095664"/>
                  <a:pt x="2041936" y="2095664"/>
                </a:cubicBezTo>
                <a:cubicBezTo>
                  <a:pt x="2021509" y="2095664"/>
                  <a:pt x="2011296" y="2078754"/>
                  <a:pt x="2011296" y="2044933"/>
                </a:cubicBezTo>
                <a:cubicBezTo>
                  <a:pt x="2011296" y="2011279"/>
                  <a:pt x="2021593" y="1994452"/>
                  <a:pt x="2042187" y="1994452"/>
                </a:cubicBezTo>
                <a:close/>
                <a:moveTo>
                  <a:pt x="2595139" y="1993447"/>
                </a:moveTo>
                <a:cubicBezTo>
                  <a:pt x="2614142" y="1993447"/>
                  <a:pt x="2624440" y="2005796"/>
                  <a:pt x="2626030" y="2030492"/>
                </a:cubicBezTo>
                <a:lnTo>
                  <a:pt x="2562741" y="2030492"/>
                </a:lnTo>
                <a:cubicBezTo>
                  <a:pt x="2563494" y="2019776"/>
                  <a:pt x="2566299" y="2011195"/>
                  <a:pt x="2571154" y="2004749"/>
                </a:cubicBezTo>
                <a:cubicBezTo>
                  <a:pt x="2576847" y="1997215"/>
                  <a:pt x="2584842" y="1993447"/>
                  <a:pt x="2595139" y="1993447"/>
                </a:cubicBezTo>
                <a:close/>
                <a:moveTo>
                  <a:pt x="1595014" y="1993447"/>
                </a:moveTo>
                <a:cubicBezTo>
                  <a:pt x="1614018" y="1993447"/>
                  <a:pt x="1624315" y="2005796"/>
                  <a:pt x="1625905" y="2030492"/>
                </a:cubicBezTo>
                <a:lnTo>
                  <a:pt x="1562616" y="2030492"/>
                </a:lnTo>
                <a:cubicBezTo>
                  <a:pt x="1563370" y="2019776"/>
                  <a:pt x="1566174" y="2011195"/>
                  <a:pt x="1571030" y="2004749"/>
                </a:cubicBezTo>
                <a:cubicBezTo>
                  <a:pt x="1576722" y="1997215"/>
                  <a:pt x="1584717" y="1993447"/>
                  <a:pt x="1595014" y="1993447"/>
                </a:cubicBezTo>
                <a:close/>
                <a:moveTo>
                  <a:pt x="1771213" y="1974235"/>
                </a:moveTo>
                <a:lnTo>
                  <a:pt x="1819056" y="2112868"/>
                </a:lnTo>
                <a:lnTo>
                  <a:pt x="1817047" y="2119021"/>
                </a:lnTo>
                <a:cubicBezTo>
                  <a:pt x="1812192" y="2133588"/>
                  <a:pt x="1803276" y="2140871"/>
                  <a:pt x="1790300" y="2140871"/>
                </a:cubicBezTo>
                <a:cubicBezTo>
                  <a:pt x="1784775" y="2140871"/>
                  <a:pt x="1778747" y="2140285"/>
                  <a:pt x="1772217" y="2139113"/>
                </a:cubicBezTo>
                <a:lnTo>
                  <a:pt x="1773473" y="2163725"/>
                </a:lnTo>
                <a:cubicBezTo>
                  <a:pt x="1779082" y="2164646"/>
                  <a:pt x="1784942" y="2165107"/>
                  <a:pt x="1791053" y="2165107"/>
                </a:cubicBezTo>
                <a:cubicBezTo>
                  <a:pt x="1804699" y="2165107"/>
                  <a:pt x="1815750" y="2162177"/>
                  <a:pt x="1824205" y="2156317"/>
                </a:cubicBezTo>
                <a:cubicBezTo>
                  <a:pt x="1834167" y="2149536"/>
                  <a:pt x="1842036" y="2137606"/>
                  <a:pt x="1847813" y="2120528"/>
                </a:cubicBezTo>
                <a:lnTo>
                  <a:pt x="1897540" y="1974235"/>
                </a:lnTo>
                <a:lnTo>
                  <a:pt x="1865393" y="1974235"/>
                </a:lnTo>
                <a:lnTo>
                  <a:pt x="1849194" y="2032878"/>
                </a:lnTo>
                <a:cubicBezTo>
                  <a:pt x="1847520" y="2038821"/>
                  <a:pt x="1845510" y="2046188"/>
                  <a:pt x="1843166" y="2054979"/>
                </a:cubicBezTo>
                <a:cubicBezTo>
                  <a:pt x="1839818" y="2067620"/>
                  <a:pt x="1837599" y="2075866"/>
                  <a:pt x="1836511" y="2079717"/>
                </a:cubicBezTo>
                <a:lnTo>
                  <a:pt x="1834000" y="2079717"/>
                </a:lnTo>
                <a:cubicBezTo>
                  <a:pt x="1827470" y="2053597"/>
                  <a:pt x="1823535" y="2038152"/>
                  <a:pt x="1822196" y="2033380"/>
                </a:cubicBezTo>
                <a:lnTo>
                  <a:pt x="1805369" y="1974235"/>
                </a:lnTo>
                <a:close/>
                <a:moveTo>
                  <a:pt x="1462557" y="1974235"/>
                </a:moveTo>
                <a:lnTo>
                  <a:pt x="1462557" y="2115380"/>
                </a:lnTo>
                <a:lnTo>
                  <a:pt x="1494955" y="2115380"/>
                </a:lnTo>
                <a:lnTo>
                  <a:pt x="1494955" y="1974235"/>
                </a:lnTo>
                <a:close/>
                <a:moveTo>
                  <a:pt x="1056838" y="1974235"/>
                </a:moveTo>
                <a:lnTo>
                  <a:pt x="1100537" y="2115380"/>
                </a:lnTo>
                <a:lnTo>
                  <a:pt x="1138837" y="2115380"/>
                </a:lnTo>
                <a:lnTo>
                  <a:pt x="1183165" y="1974235"/>
                </a:lnTo>
                <a:lnTo>
                  <a:pt x="1151520" y="1974235"/>
                </a:lnTo>
                <a:lnTo>
                  <a:pt x="1136326" y="2032375"/>
                </a:lnTo>
                <a:cubicBezTo>
                  <a:pt x="1134484" y="2039156"/>
                  <a:pt x="1132224" y="2047905"/>
                  <a:pt x="1129545" y="2058620"/>
                </a:cubicBezTo>
                <a:cubicBezTo>
                  <a:pt x="1126113" y="2072601"/>
                  <a:pt x="1123643" y="2082437"/>
                  <a:pt x="1122136" y="2088130"/>
                </a:cubicBezTo>
                <a:lnTo>
                  <a:pt x="1119122" y="2088130"/>
                </a:lnTo>
                <a:cubicBezTo>
                  <a:pt x="1118034" y="2083609"/>
                  <a:pt x="1116025" y="2074987"/>
                  <a:pt x="1113095" y="2062262"/>
                </a:cubicBezTo>
                <a:cubicBezTo>
                  <a:pt x="1110416" y="2050458"/>
                  <a:pt x="1108114" y="2040747"/>
                  <a:pt x="1106188" y="2033129"/>
                </a:cubicBezTo>
                <a:lnTo>
                  <a:pt x="1091496" y="1974235"/>
                </a:lnTo>
                <a:close/>
                <a:moveTo>
                  <a:pt x="462432" y="1974235"/>
                </a:moveTo>
                <a:lnTo>
                  <a:pt x="462432" y="2115380"/>
                </a:lnTo>
                <a:lnTo>
                  <a:pt x="494830" y="2115380"/>
                </a:lnTo>
                <a:lnTo>
                  <a:pt x="494830" y="1974235"/>
                </a:lnTo>
                <a:close/>
                <a:moveTo>
                  <a:pt x="228163" y="1974235"/>
                </a:moveTo>
                <a:lnTo>
                  <a:pt x="265961" y="2115380"/>
                </a:lnTo>
                <a:lnTo>
                  <a:pt x="303507" y="2115380"/>
                </a:lnTo>
                <a:lnTo>
                  <a:pt x="318450" y="2052341"/>
                </a:lnTo>
                <a:cubicBezTo>
                  <a:pt x="321464" y="2038863"/>
                  <a:pt x="324897" y="2021743"/>
                  <a:pt x="328748" y="2000982"/>
                </a:cubicBezTo>
                <a:lnTo>
                  <a:pt x="331761" y="2000982"/>
                </a:lnTo>
                <a:cubicBezTo>
                  <a:pt x="337789" y="2031873"/>
                  <a:pt x="341137" y="2048909"/>
                  <a:pt x="341807" y="2052090"/>
                </a:cubicBezTo>
                <a:lnTo>
                  <a:pt x="355997" y="2115380"/>
                </a:lnTo>
                <a:lnTo>
                  <a:pt x="393544" y="2115380"/>
                </a:lnTo>
                <a:lnTo>
                  <a:pt x="432346" y="1974235"/>
                </a:lnTo>
                <a:lnTo>
                  <a:pt x="401455" y="1974235"/>
                </a:lnTo>
                <a:lnTo>
                  <a:pt x="387893" y="2036394"/>
                </a:lnTo>
                <a:cubicBezTo>
                  <a:pt x="386386" y="2043007"/>
                  <a:pt x="384670" y="2051211"/>
                  <a:pt x="382744" y="2061006"/>
                </a:cubicBezTo>
                <a:cubicBezTo>
                  <a:pt x="379898" y="2075573"/>
                  <a:pt x="378098" y="2084614"/>
                  <a:pt x="377345" y="2088130"/>
                </a:cubicBezTo>
                <a:lnTo>
                  <a:pt x="374205" y="2088130"/>
                </a:lnTo>
                <a:cubicBezTo>
                  <a:pt x="371945" y="2073982"/>
                  <a:pt x="368596" y="2056862"/>
                  <a:pt x="364159" y="2036770"/>
                </a:cubicBezTo>
                <a:lnTo>
                  <a:pt x="350849" y="1974235"/>
                </a:lnTo>
                <a:lnTo>
                  <a:pt x="312800" y="1974235"/>
                </a:lnTo>
                <a:lnTo>
                  <a:pt x="298861" y="2036770"/>
                </a:lnTo>
                <a:cubicBezTo>
                  <a:pt x="297522" y="2042463"/>
                  <a:pt x="295805" y="2050500"/>
                  <a:pt x="293712" y="2060881"/>
                </a:cubicBezTo>
                <a:cubicBezTo>
                  <a:pt x="291034" y="2074442"/>
                  <a:pt x="289150" y="2083526"/>
                  <a:pt x="288062" y="2088130"/>
                </a:cubicBezTo>
                <a:lnTo>
                  <a:pt x="285299" y="2088130"/>
                </a:lnTo>
                <a:cubicBezTo>
                  <a:pt x="284294" y="2083358"/>
                  <a:pt x="282704" y="2075531"/>
                  <a:pt x="280527" y="2064648"/>
                </a:cubicBezTo>
                <a:cubicBezTo>
                  <a:pt x="278016" y="2052090"/>
                  <a:pt x="276090" y="2042589"/>
                  <a:pt x="274751" y="2036142"/>
                </a:cubicBezTo>
                <a:lnTo>
                  <a:pt x="261314" y="1974235"/>
                </a:lnTo>
                <a:close/>
                <a:moveTo>
                  <a:pt x="3235988" y="1971095"/>
                </a:moveTo>
                <a:cubicBezTo>
                  <a:pt x="3227617" y="1971095"/>
                  <a:pt x="3219538" y="1973314"/>
                  <a:pt x="3211753" y="1977751"/>
                </a:cubicBezTo>
                <a:cubicBezTo>
                  <a:pt x="3203214" y="1982690"/>
                  <a:pt x="3195847" y="1989764"/>
                  <a:pt x="3189652" y="1998973"/>
                </a:cubicBezTo>
                <a:lnTo>
                  <a:pt x="3189652" y="1974235"/>
                </a:lnTo>
                <a:lnTo>
                  <a:pt x="3158258" y="1974235"/>
                </a:lnTo>
                <a:lnTo>
                  <a:pt x="3158258" y="2115380"/>
                </a:lnTo>
                <a:lnTo>
                  <a:pt x="3190656" y="2115380"/>
                </a:lnTo>
                <a:lnTo>
                  <a:pt x="3190656" y="2022832"/>
                </a:lnTo>
                <a:cubicBezTo>
                  <a:pt x="3194758" y="2015967"/>
                  <a:pt x="3199530" y="2010400"/>
                  <a:pt x="3204972" y="2006130"/>
                </a:cubicBezTo>
                <a:cubicBezTo>
                  <a:pt x="3211334" y="2001275"/>
                  <a:pt x="3217529" y="1998847"/>
                  <a:pt x="3223557" y="1998847"/>
                </a:cubicBezTo>
                <a:cubicBezTo>
                  <a:pt x="3236616" y="1998847"/>
                  <a:pt x="3243146" y="2006758"/>
                  <a:pt x="3243146" y="2022581"/>
                </a:cubicBezTo>
                <a:lnTo>
                  <a:pt x="3243146" y="2115380"/>
                </a:lnTo>
                <a:lnTo>
                  <a:pt x="3276298" y="2115380"/>
                </a:lnTo>
                <a:lnTo>
                  <a:pt x="3276298" y="2013539"/>
                </a:lnTo>
                <a:cubicBezTo>
                  <a:pt x="3276298" y="2001149"/>
                  <a:pt x="3272949" y="1991187"/>
                  <a:pt x="3266252" y="1983653"/>
                </a:cubicBezTo>
                <a:cubicBezTo>
                  <a:pt x="3258885" y="1975281"/>
                  <a:pt x="3248797" y="1971095"/>
                  <a:pt x="3235988" y="1971095"/>
                </a:cubicBezTo>
                <a:close/>
                <a:moveTo>
                  <a:pt x="2594637" y="1971095"/>
                </a:moveTo>
                <a:cubicBezTo>
                  <a:pt x="2576806" y="1971095"/>
                  <a:pt x="2562155" y="1976955"/>
                  <a:pt x="2550686" y="1988676"/>
                </a:cubicBezTo>
                <a:cubicBezTo>
                  <a:pt x="2537292" y="2002238"/>
                  <a:pt x="2530594" y="2021241"/>
                  <a:pt x="2530594" y="2045686"/>
                </a:cubicBezTo>
                <a:cubicBezTo>
                  <a:pt x="2530594" y="2067285"/>
                  <a:pt x="2535743" y="2084447"/>
                  <a:pt x="2546040" y="2097171"/>
                </a:cubicBezTo>
                <a:cubicBezTo>
                  <a:pt x="2557760" y="2111738"/>
                  <a:pt x="2574880" y="2119021"/>
                  <a:pt x="2597400" y="2119021"/>
                </a:cubicBezTo>
                <a:cubicBezTo>
                  <a:pt x="2628207" y="2119021"/>
                  <a:pt x="2648047" y="2105375"/>
                  <a:pt x="2656922" y="2078084"/>
                </a:cubicBezTo>
                <a:lnTo>
                  <a:pt x="2627537" y="2069545"/>
                </a:lnTo>
                <a:cubicBezTo>
                  <a:pt x="2622849" y="2087460"/>
                  <a:pt x="2612929" y="2096418"/>
                  <a:pt x="2597776" y="2096418"/>
                </a:cubicBezTo>
                <a:cubicBezTo>
                  <a:pt x="2587060" y="2096418"/>
                  <a:pt x="2578647" y="2092860"/>
                  <a:pt x="2572536" y="2085744"/>
                </a:cubicBezTo>
                <a:cubicBezTo>
                  <a:pt x="2565839" y="2077875"/>
                  <a:pt x="2562406" y="2066573"/>
                  <a:pt x="2562239" y="2051839"/>
                </a:cubicBezTo>
                <a:lnTo>
                  <a:pt x="2657675" y="2051839"/>
                </a:lnTo>
                <a:lnTo>
                  <a:pt x="2657675" y="2045184"/>
                </a:lnTo>
                <a:cubicBezTo>
                  <a:pt x="2657675" y="2023418"/>
                  <a:pt x="2652401" y="2005963"/>
                  <a:pt x="2641852" y="1992820"/>
                </a:cubicBezTo>
                <a:cubicBezTo>
                  <a:pt x="2630300" y="1978337"/>
                  <a:pt x="2614561" y="1971095"/>
                  <a:pt x="2594637" y="1971095"/>
                </a:cubicBezTo>
                <a:close/>
                <a:moveTo>
                  <a:pt x="2376352" y="1971095"/>
                </a:moveTo>
                <a:cubicBezTo>
                  <a:pt x="2358772" y="1971095"/>
                  <a:pt x="2343954" y="1980388"/>
                  <a:pt x="2331900" y="1998973"/>
                </a:cubicBezTo>
                <a:lnTo>
                  <a:pt x="2331900" y="1974235"/>
                </a:lnTo>
                <a:lnTo>
                  <a:pt x="2301008" y="1974235"/>
                </a:lnTo>
                <a:lnTo>
                  <a:pt x="2301008" y="2115380"/>
                </a:lnTo>
                <a:lnTo>
                  <a:pt x="2332904" y="2115380"/>
                </a:lnTo>
                <a:lnTo>
                  <a:pt x="2332904" y="2022832"/>
                </a:lnTo>
                <a:cubicBezTo>
                  <a:pt x="2336252" y="2016134"/>
                  <a:pt x="2340522" y="2010609"/>
                  <a:pt x="2345712" y="2006256"/>
                </a:cubicBezTo>
                <a:cubicBezTo>
                  <a:pt x="2351656" y="2001317"/>
                  <a:pt x="2357600" y="1998847"/>
                  <a:pt x="2363544" y="1998847"/>
                </a:cubicBezTo>
                <a:cubicBezTo>
                  <a:pt x="2375180" y="1998847"/>
                  <a:pt x="2380999" y="2006758"/>
                  <a:pt x="2380999" y="2022581"/>
                </a:cubicBezTo>
                <a:lnTo>
                  <a:pt x="2380999" y="2115380"/>
                </a:lnTo>
                <a:lnTo>
                  <a:pt x="2412894" y="2115380"/>
                </a:lnTo>
                <a:lnTo>
                  <a:pt x="2412894" y="2022832"/>
                </a:lnTo>
                <a:cubicBezTo>
                  <a:pt x="2415992" y="2016218"/>
                  <a:pt x="2420010" y="2010735"/>
                  <a:pt x="2424950" y="2006382"/>
                </a:cubicBezTo>
                <a:cubicBezTo>
                  <a:pt x="2430726" y="2001359"/>
                  <a:pt x="2436544" y="1998847"/>
                  <a:pt x="2442404" y="1998847"/>
                </a:cubicBezTo>
                <a:cubicBezTo>
                  <a:pt x="2455464" y="1998847"/>
                  <a:pt x="2461994" y="2006758"/>
                  <a:pt x="2461994" y="2022581"/>
                </a:cubicBezTo>
                <a:lnTo>
                  <a:pt x="2461994" y="2115380"/>
                </a:lnTo>
                <a:lnTo>
                  <a:pt x="2494392" y="2115380"/>
                </a:lnTo>
                <a:lnTo>
                  <a:pt x="2494392" y="2013539"/>
                </a:lnTo>
                <a:cubicBezTo>
                  <a:pt x="2494392" y="2001066"/>
                  <a:pt x="2491252" y="1991103"/>
                  <a:pt x="2484974" y="1983653"/>
                </a:cubicBezTo>
                <a:cubicBezTo>
                  <a:pt x="2478025" y="1975281"/>
                  <a:pt x="2468314" y="1971095"/>
                  <a:pt x="2455841" y="1971095"/>
                </a:cubicBezTo>
                <a:cubicBezTo>
                  <a:pt x="2438177" y="1971095"/>
                  <a:pt x="2423275" y="1980304"/>
                  <a:pt x="2411136" y="1998722"/>
                </a:cubicBezTo>
                <a:cubicBezTo>
                  <a:pt x="2409378" y="1990852"/>
                  <a:pt x="2405862" y="1984490"/>
                  <a:pt x="2400588" y="1979634"/>
                </a:cubicBezTo>
                <a:cubicBezTo>
                  <a:pt x="2394226" y="1973942"/>
                  <a:pt x="2386147" y="1971095"/>
                  <a:pt x="2376352" y="1971095"/>
                </a:cubicBezTo>
                <a:close/>
                <a:moveTo>
                  <a:pt x="2042187" y="1971095"/>
                </a:moveTo>
                <a:cubicBezTo>
                  <a:pt x="2024272" y="1971095"/>
                  <a:pt x="2009580" y="1976914"/>
                  <a:pt x="1998110" y="1988550"/>
                </a:cubicBezTo>
                <a:cubicBezTo>
                  <a:pt x="1984800" y="2002196"/>
                  <a:pt x="1978144" y="2021157"/>
                  <a:pt x="1978144" y="2045435"/>
                </a:cubicBezTo>
                <a:cubicBezTo>
                  <a:pt x="1978144" y="2066615"/>
                  <a:pt x="1983251" y="2083735"/>
                  <a:pt x="1993464" y="2096795"/>
                </a:cubicBezTo>
                <a:cubicBezTo>
                  <a:pt x="2005017" y="2111612"/>
                  <a:pt x="2021174" y="2119021"/>
                  <a:pt x="2041936" y="2119021"/>
                </a:cubicBezTo>
                <a:cubicBezTo>
                  <a:pt x="2060018" y="2119021"/>
                  <a:pt x="2074752" y="2113203"/>
                  <a:pt x="2086138" y="2101566"/>
                </a:cubicBezTo>
                <a:cubicBezTo>
                  <a:pt x="2099365" y="2088004"/>
                  <a:pt x="2105978" y="2069043"/>
                  <a:pt x="2105978" y="2044682"/>
                </a:cubicBezTo>
                <a:cubicBezTo>
                  <a:pt x="2105978" y="2023585"/>
                  <a:pt x="2100830" y="2006465"/>
                  <a:pt x="2090533" y="1993322"/>
                </a:cubicBezTo>
                <a:cubicBezTo>
                  <a:pt x="2078896" y="1978504"/>
                  <a:pt x="2062781" y="1971095"/>
                  <a:pt x="2042187" y="1971095"/>
                </a:cubicBezTo>
                <a:close/>
                <a:moveTo>
                  <a:pt x="1594512" y="1971095"/>
                </a:moveTo>
                <a:cubicBezTo>
                  <a:pt x="1576680" y="1971095"/>
                  <a:pt x="1562030" y="1976955"/>
                  <a:pt x="1550561" y="1988676"/>
                </a:cubicBezTo>
                <a:cubicBezTo>
                  <a:pt x="1537166" y="2002238"/>
                  <a:pt x="1530469" y="2021241"/>
                  <a:pt x="1530469" y="2045686"/>
                </a:cubicBezTo>
                <a:cubicBezTo>
                  <a:pt x="1530469" y="2067285"/>
                  <a:pt x="1535618" y="2084447"/>
                  <a:pt x="1545915" y="2097171"/>
                </a:cubicBezTo>
                <a:cubicBezTo>
                  <a:pt x="1557635" y="2111738"/>
                  <a:pt x="1574755" y="2119021"/>
                  <a:pt x="1597274" y="2119021"/>
                </a:cubicBezTo>
                <a:cubicBezTo>
                  <a:pt x="1628082" y="2119021"/>
                  <a:pt x="1647923" y="2105375"/>
                  <a:pt x="1656796" y="2078084"/>
                </a:cubicBezTo>
                <a:lnTo>
                  <a:pt x="1627412" y="2069545"/>
                </a:lnTo>
                <a:cubicBezTo>
                  <a:pt x="1622724" y="2087460"/>
                  <a:pt x="1612804" y="2096418"/>
                  <a:pt x="1597651" y="2096418"/>
                </a:cubicBezTo>
                <a:cubicBezTo>
                  <a:pt x="1586936" y="2096418"/>
                  <a:pt x="1578522" y="2092860"/>
                  <a:pt x="1572411" y="2085744"/>
                </a:cubicBezTo>
                <a:cubicBezTo>
                  <a:pt x="1565714" y="2077875"/>
                  <a:pt x="1562281" y="2066573"/>
                  <a:pt x="1562114" y="2051839"/>
                </a:cubicBezTo>
                <a:lnTo>
                  <a:pt x="1657550" y="2051839"/>
                </a:lnTo>
                <a:lnTo>
                  <a:pt x="1657550" y="2045184"/>
                </a:lnTo>
                <a:cubicBezTo>
                  <a:pt x="1657550" y="2023418"/>
                  <a:pt x="1652276" y="2005963"/>
                  <a:pt x="1641728" y="1992820"/>
                </a:cubicBezTo>
                <a:cubicBezTo>
                  <a:pt x="1630175" y="1978337"/>
                  <a:pt x="1614436" y="1971095"/>
                  <a:pt x="1594512" y="1971095"/>
                </a:cubicBezTo>
                <a:close/>
                <a:moveTo>
                  <a:pt x="1432122" y="1971095"/>
                </a:moveTo>
                <a:cubicBezTo>
                  <a:pt x="1412114" y="1971095"/>
                  <a:pt x="1397547" y="1983695"/>
                  <a:pt x="1388422" y="2008893"/>
                </a:cubicBezTo>
                <a:lnTo>
                  <a:pt x="1388422" y="1974235"/>
                </a:lnTo>
                <a:lnTo>
                  <a:pt x="1358034" y="1974235"/>
                </a:lnTo>
                <a:lnTo>
                  <a:pt x="1358034" y="2115380"/>
                </a:lnTo>
                <a:lnTo>
                  <a:pt x="1389929" y="2115380"/>
                </a:lnTo>
                <a:lnTo>
                  <a:pt x="1389929" y="2037273"/>
                </a:lnTo>
                <a:cubicBezTo>
                  <a:pt x="1398636" y="2013414"/>
                  <a:pt x="1411988" y="2001484"/>
                  <a:pt x="1429987" y="2001484"/>
                </a:cubicBezTo>
                <a:close/>
                <a:moveTo>
                  <a:pt x="3060106" y="1970844"/>
                </a:moveTo>
                <a:cubicBezTo>
                  <a:pt x="3028462" y="1970844"/>
                  <a:pt x="3008998" y="1983820"/>
                  <a:pt x="3001714" y="2009772"/>
                </a:cubicBezTo>
                <a:lnTo>
                  <a:pt x="3031978" y="2017934"/>
                </a:lnTo>
                <a:cubicBezTo>
                  <a:pt x="3033317" y="2010567"/>
                  <a:pt x="3036205" y="2004707"/>
                  <a:pt x="3040642" y="2000354"/>
                </a:cubicBezTo>
                <a:cubicBezTo>
                  <a:pt x="3045498" y="1995582"/>
                  <a:pt x="3051609" y="1993196"/>
                  <a:pt x="3058976" y="1993196"/>
                </a:cubicBezTo>
                <a:cubicBezTo>
                  <a:pt x="3067013" y="1993196"/>
                  <a:pt x="3072956" y="1994871"/>
                  <a:pt x="3076808" y="1998219"/>
                </a:cubicBezTo>
                <a:cubicBezTo>
                  <a:pt x="3081244" y="2002154"/>
                  <a:pt x="3083463" y="2008809"/>
                  <a:pt x="3083463" y="2018185"/>
                </a:cubicBezTo>
                <a:lnTo>
                  <a:pt x="3083463" y="2026222"/>
                </a:lnTo>
                <a:cubicBezTo>
                  <a:pt x="3067976" y="2026724"/>
                  <a:pt x="3054539" y="2028064"/>
                  <a:pt x="3043154" y="2030241"/>
                </a:cubicBezTo>
                <a:cubicBezTo>
                  <a:pt x="3012430" y="2036184"/>
                  <a:pt x="2997068" y="2051714"/>
                  <a:pt x="2997068" y="2076828"/>
                </a:cubicBezTo>
                <a:cubicBezTo>
                  <a:pt x="2997068" y="2088716"/>
                  <a:pt x="3000584" y="2098427"/>
                  <a:pt x="3007616" y="2105961"/>
                </a:cubicBezTo>
                <a:cubicBezTo>
                  <a:pt x="3015569" y="2114500"/>
                  <a:pt x="3026536" y="2118770"/>
                  <a:pt x="3040517" y="2118770"/>
                </a:cubicBezTo>
                <a:cubicBezTo>
                  <a:pt x="3060022" y="2118770"/>
                  <a:pt x="3074840" y="2111487"/>
                  <a:pt x="3084970" y="2096920"/>
                </a:cubicBezTo>
                <a:cubicBezTo>
                  <a:pt x="3085640" y="2103952"/>
                  <a:pt x="3086435" y="2110105"/>
                  <a:pt x="3087356" y="2115380"/>
                </a:cubicBezTo>
                <a:lnTo>
                  <a:pt x="3117116" y="2115380"/>
                </a:lnTo>
                <a:cubicBezTo>
                  <a:pt x="3115610" y="2101232"/>
                  <a:pt x="3114856" y="2087335"/>
                  <a:pt x="3114856" y="2073689"/>
                </a:cubicBezTo>
                <a:lnTo>
                  <a:pt x="3114856" y="2017683"/>
                </a:lnTo>
                <a:cubicBezTo>
                  <a:pt x="3114856" y="1986457"/>
                  <a:pt x="3096606" y="1970844"/>
                  <a:pt x="3060106" y="1970844"/>
                </a:cubicBezTo>
                <a:close/>
                <a:moveTo>
                  <a:pt x="2745781" y="1970844"/>
                </a:moveTo>
                <a:cubicBezTo>
                  <a:pt x="2714136" y="1970844"/>
                  <a:pt x="2694673" y="1983820"/>
                  <a:pt x="2687389" y="2009772"/>
                </a:cubicBezTo>
                <a:lnTo>
                  <a:pt x="2717653" y="2017934"/>
                </a:lnTo>
                <a:cubicBezTo>
                  <a:pt x="2718992" y="2010567"/>
                  <a:pt x="2721880" y="2004707"/>
                  <a:pt x="2726317" y="2000354"/>
                </a:cubicBezTo>
                <a:cubicBezTo>
                  <a:pt x="2731173" y="1995582"/>
                  <a:pt x="2737284" y="1993196"/>
                  <a:pt x="2744651" y="1993196"/>
                </a:cubicBezTo>
                <a:cubicBezTo>
                  <a:pt x="2752688" y="1993196"/>
                  <a:pt x="2758632" y="1994871"/>
                  <a:pt x="2762482" y="1998219"/>
                </a:cubicBezTo>
                <a:cubicBezTo>
                  <a:pt x="2766920" y="2002154"/>
                  <a:pt x="2769138" y="2008809"/>
                  <a:pt x="2769138" y="2018185"/>
                </a:cubicBezTo>
                <a:lnTo>
                  <a:pt x="2769138" y="2026222"/>
                </a:lnTo>
                <a:cubicBezTo>
                  <a:pt x="2753650" y="2026724"/>
                  <a:pt x="2740214" y="2028064"/>
                  <a:pt x="2728829" y="2030241"/>
                </a:cubicBezTo>
                <a:cubicBezTo>
                  <a:pt x="2698105" y="2036184"/>
                  <a:pt x="2682743" y="2051714"/>
                  <a:pt x="2682743" y="2076828"/>
                </a:cubicBezTo>
                <a:cubicBezTo>
                  <a:pt x="2682743" y="2088716"/>
                  <a:pt x="2686259" y="2098427"/>
                  <a:pt x="2693291" y="2105961"/>
                </a:cubicBezTo>
                <a:cubicBezTo>
                  <a:pt x="2701244" y="2114500"/>
                  <a:pt x="2712211" y="2118770"/>
                  <a:pt x="2726192" y="2118770"/>
                </a:cubicBezTo>
                <a:cubicBezTo>
                  <a:pt x="2745698" y="2118770"/>
                  <a:pt x="2760515" y="2111487"/>
                  <a:pt x="2770645" y="2096920"/>
                </a:cubicBezTo>
                <a:cubicBezTo>
                  <a:pt x="2771314" y="2103952"/>
                  <a:pt x="2772110" y="2110105"/>
                  <a:pt x="2773031" y="2115380"/>
                </a:cubicBezTo>
                <a:lnTo>
                  <a:pt x="2802792" y="2115380"/>
                </a:lnTo>
                <a:cubicBezTo>
                  <a:pt x="2801285" y="2101232"/>
                  <a:pt x="2800531" y="2087335"/>
                  <a:pt x="2800531" y="2073689"/>
                </a:cubicBezTo>
                <a:lnTo>
                  <a:pt x="2800531" y="2017683"/>
                </a:lnTo>
                <a:cubicBezTo>
                  <a:pt x="2800531" y="1986457"/>
                  <a:pt x="2782281" y="1970844"/>
                  <a:pt x="2745781" y="1970844"/>
                </a:cubicBezTo>
                <a:close/>
                <a:moveTo>
                  <a:pt x="1259881" y="1970844"/>
                </a:moveTo>
                <a:cubicBezTo>
                  <a:pt x="1228237" y="1970844"/>
                  <a:pt x="1208773" y="1983820"/>
                  <a:pt x="1201489" y="2009772"/>
                </a:cubicBezTo>
                <a:lnTo>
                  <a:pt x="1231753" y="2017934"/>
                </a:lnTo>
                <a:cubicBezTo>
                  <a:pt x="1233092" y="2010567"/>
                  <a:pt x="1235980" y="2004707"/>
                  <a:pt x="1240417" y="2000354"/>
                </a:cubicBezTo>
                <a:cubicBezTo>
                  <a:pt x="1245273" y="1995582"/>
                  <a:pt x="1251384" y="1993196"/>
                  <a:pt x="1258751" y="1993196"/>
                </a:cubicBezTo>
                <a:cubicBezTo>
                  <a:pt x="1266788" y="1993196"/>
                  <a:pt x="1272732" y="1994871"/>
                  <a:pt x="1276582" y="1998219"/>
                </a:cubicBezTo>
                <a:cubicBezTo>
                  <a:pt x="1281019" y="2002154"/>
                  <a:pt x="1283238" y="2008809"/>
                  <a:pt x="1283238" y="2018185"/>
                </a:cubicBezTo>
                <a:lnTo>
                  <a:pt x="1283238" y="2026222"/>
                </a:lnTo>
                <a:cubicBezTo>
                  <a:pt x="1267750" y="2026724"/>
                  <a:pt x="1254314" y="2028064"/>
                  <a:pt x="1242929" y="2030241"/>
                </a:cubicBezTo>
                <a:cubicBezTo>
                  <a:pt x="1212205" y="2036184"/>
                  <a:pt x="1196843" y="2051714"/>
                  <a:pt x="1196843" y="2076828"/>
                </a:cubicBezTo>
                <a:cubicBezTo>
                  <a:pt x="1196843" y="2088716"/>
                  <a:pt x="1200359" y="2098427"/>
                  <a:pt x="1207391" y="2105961"/>
                </a:cubicBezTo>
                <a:cubicBezTo>
                  <a:pt x="1215344" y="2114500"/>
                  <a:pt x="1226311" y="2118770"/>
                  <a:pt x="1240292" y="2118770"/>
                </a:cubicBezTo>
                <a:cubicBezTo>
                  <a:pt x="1259797" y="2118770"/>
                  <a:pt x="1274615" y="2111487"/>
                  <a:pt x="1284745" y="2096920"/>
                </a:cubicBezTo>
                <a:cubicBezTo>
                  <a:pt x="1285414" y="2103952"/>
                  <a:pt x="1286210" y="2110105"/>
                  <a:pt x="1287131" y="2115380"/>
                </a:cubicBezTo>
                <a:lnTo>
                  <a:pt x="1316892" y="2115380"/>
                </a:lnTo>
                <a:cubicBezTo>
                  <a:pt x="1315385" y="2101232"/>
                  <a:pt x="1314631" y="2087335"/>
                  <a:pt x="1314631" y="2073689"/>
                </a:cubicBezTo>
                <a:lnTo>
                  <a:pt x="1314631" y="2017683"/>
                </a:lnTo>
                <a:cubicBezTo>
                  <a:pt x="1314631" y="1986457"/>
                  <a:pt x="1296381" y="1970844"/>
                  <a:pt x="1259881" y="1970844"/>
                </a:cubicBezTo>
                <a:close/>
                <a:moveTo>
                  <a:pt x="907456" y="1970844"/>
                </a:moveTo>
                <a:cubicBezTo>
                  <a:pt x="875812" y="1970844"/>
                  <a:pt x="856348" y="1983820"/>
                  <a:pt x="849065" y="2009772"/>
                </a:cubicBezTo>
                <a:lnTo>
                  <a:pt x="879328" y="2017934"/>
                </a:lnTo>
                <a:cubicBezTo>
                  <a:pt x="880667" y="2010567"/>
                  <a:pt x="883556" y="2004707"/>
                  <a:pt x="887992" y="2000354"/>
                </a:cubicBezTo>
                <a:cubicBezTo>
                  <a:pt x="892848" y="1995582"/>
                  <a:pt x="898959" y="1993196"/>
                  <a:pt x="906326" y="1993196"/>
                </a:cubicBezTo>
                <a:cubicBezTo>
                  <a:pt x="914363" y="1993196"/>
                  <a:pt x="920306" y="1994871"/>
                  <a:pt x="924157" y="1998219"/>
                </a:cubicBezTo>
                <a:cubicBezTo>
                  <a:pt x="928594" y="2002154"/>
                  <a:pt x="930813" y="2008809"/>
                  <a:pt x="930813" y="2018185"/>
                </a:cubicBezTo>
                <a:lnTo>
                  <a:pt x="930813" y="2026222"/>
                </a:lnTo>
                <a:cubicBezTo>
                  <a:pt x="915325" y="2026724"/>
                  <a:pt x="901889" y="2028064"/>
                  <a:pt x="890504" y="2030241"/>
                </a:cubicBezTo>
                <a:cubicBezTo>
                  <a:pt x="859780" y="2036184"/>
                  <a:pt x="844418" y="2051714"/>
                  <a:pt x="844418" y="2076828"/>
                </a:cubicBezTo>
                <a:cubicBezTo>
                  <a:pt x="844418" y="2088716"/>
                  <a:pt x="847934" y="2098427"/>
                  <a:pt x="854967" y="2105961"/>
                </a:cubicBezTo>
                <a:cubicBezTo>
                  <a:pt x="862919" y="2114500"/>
                  <a:pt x="873886" y="2118770"/>
                  <a:pt x="887867" y="2118770"/>
                </a:cubicBezTo>
                <a:cubicBezTo>
                  <a:pt x="907373" y="2118770"/>
                  <a:pt x="922190" y="2111487"/>
                  <a:pt x="932320" y="2096920"/>
                </a:cubicBezTo>
                <a:cubicBezTo>
                  <a:pt x="932990" y="2103952"/>
                  <a:pt x="933785" y="2110105"/>
                  <a:pt x="934706" y="2115380"/>
                </a:cubicBezTo>
                <a:lnTo>
                  <a:pt x="964467" y="2115380"/>
                </a:lnTo>
                <a:cubicBezTo>
                  <a:pt x="962960" y="2101232"/>
                  <a:pt x="962206" y="2087335"/>
                  <a:pt x="962206" y="2073689"/>
                </a:cubicBezTo>
                <a:lnTo>
                  <a:pt x="962206" y="2017683"/>
                </a:lnTo>
                <a:cubicBezTo>
                  <a:pt x="962206" y="1986457"/>
                  <a:pt x="943956" y="1970844"/>
                  <a:pt x="907456" y="1970844"/>
                </a:cubicBezTo>
                <a:close/>
                <a:moveTo>
                  <a:pt x="2882484" y="1928149"/>
                </a:moveTo>
                <a:lnTo>
                  <a:pt x="2850589" y="1935433"/>
                </a:lnTo>
                <a:lnTo>
                  <a:pt x="2850589" y="1974235"/>
                </a:lnTo>
                <a:lnTo>
                  <a:pt x="2829492" y="1974235"/>
                </a:lnTo>
                <a:lnTo>
                  <a:pt x="2829492" y="1997842"/>
                </a:lnTo>
                <a:lnTo>
                  <a:pt x="2850589" y="1997842"/>
                </a:lnTo>
                <a:lnTo>
                  <a:pt x="2850589" y="2081223"/>
                </a:lnTo>
                <a:cubicBezTo>
                  <a:pt x="2850589" y="2093279"/>
                  <a:pt x="2853393" y="2102362"/>
                  <a:pt x="2859002" y="2108473"/>
                </a:cubicBezTo>
                <a:cubicBezTo>
                  <a:pt x="2865281" y="2115338"/>
                  <a:pt x="2875578" y="2118770"/>
                  <a:pt x="2889893" y="2118770"/>
                </a:cubicBezTo>
                <a:cubicBezTo>
                  <a:pt x="2899604" y="2118770"/>
                  <a:pt x="2908018" y="2118226"/>
                  <a:pt x="2915134" y="2117138"/>
                </a:cubicBezTo>
                <a:lnTo>
                  <a:pt x="2916389" y="2094032"/>
                </a:lnTo>
                <a:cubicBezTo>
                  <a:pt x="2911701" y="2095120"/>
                  <a:pt x="2906218" y="2095664"/>
                  <a:pt x="2899939" y="2095664"/>
                </a:cubicBezTo>
                <a:cubicBezTo>
                  <a:pt x="2888303" y="2095664"/>
                  <a:pt x="2882484" y="2088883"/>
                  <a:pt x="2882484" y="2075321"/>
                </a:cubicBezTo>
                <a:lnTo>
                  <a:pt x="2882484" y="1997842"/>
                </a:lnTo>
                <a:lnTo>
                  <a:pt x="2914129" y="1997842"/>
                </a:lnTo>
                <a:lnTo>
                  <a:pt x="2914129" y="1974235"/>
                </a:lnTo>
                <a:lnTo>
                  <a:pt x="2882484" y="1974235"/>
                </a:lnTo>
                <a:close/>
                <a:moveTo>
                  <a:pt x="1729959" y="1928149"/>
                </a:moveTo>
                <a:lnTo>
                  <a:pt x="1698064" y="1935433"/>
                </a:lnTo>
                <a:lnTo>
                  <a:pt x="1698064" y="1974235"/>
                </a:lnTo>
                <a:lnTo>
                  <a:pt x="1676967" y="1974235"/>
                </a:lnTo>
                <a:lnTo>
                  <a:pt x="1676967" y="1997842"/>
                </a:lnTo>
                <a:lnTo>
                  <a:pt x="1698064" y="1997842"/>
                </a:lnTo>
                <a:lnTo>
                  <a:pt x="1698064" y="2081223"/>
                </a:lnTo>
                <a:cubicBezTo>
                  <a:pt x="1698064" y="2093279"/>
                  <a:pt x="1700868" y="2102362"/>
                  <a:pt x="1706477" y="2108473"/>
                </a:cubicBezTo>
                <a:cubicBezTo>
                  <a:pt x="1712756" y="2115338"/>
                  <a:pt x="1723053" y="2118770"/>
                  <a:pt x="1737368" y="2118770"/>
                </a:cubicBezTo>
                <a:cubicBezTo>
                  <a:pt x="1747079" y="2118770"/>
                  <a:pt x="1755493" y="2118226"/>
                  <a:pt x="1762609" y="2117138"/>
                </a:cubicBezTo>
                <a:lnTo>
                  <a:pt x="1763864" y="2094032"/>
                </a:lnTo>
                <a:cubicBezTo>
                  <a:pt x="1759176" y="2095120"/>
                  <a:pt x="1753693" y="2095664"/>
                  <a:pt x="1747414" y="2095664"/>
                </a:cubicBezTo>
                <a:cubicBezTo>
                  <a:pt x="1735778" y="2095664"/>
                  <a:pt x="1729959" y="2088883"/>
                  <a:pt x="1729959" y="2075321"/>
                </a:cubicBezTo>
                <a:lnTo>
                  <a:pt x="1729959" y="1997842"/>
                </a:lnTo>
                <a:lnTo>
                  <a:pt x="1761604" y="1997842"/>
                </a:lnTo>
                <a:lnTo>
                  <a:pt x="1761604" y="1974235"/>
                </a:lnTo>
                <a:lnTo>
                  <a:pt x="1729959" y="1974235"/>
                </a:lnTo>
                <a:close/>
                <a:moveTo>
                  <a:pt x="577435" y="1928149"/>
                </a:moveTo>
                <a:lnTo>
                  <a:pt x="545539" y="1935433"/>
                </a:lnTo>
                <a:lnTo>
                  <a:pt x="545539" y="1974235"/>
                </a:lnTo>
                <a:lnTo>
                  <a:pt x="524443" y="1974235"/>
                </a:lnTo>
                <a:lnTo>
                  <a:pt x="524443" y="1997842"/>
                </a:lnTo>
                <a:lnTo>
                  <a:pt x="545539" y="1997842"/>
                </a:lnTo>
                <a:lnTo>
                  <a:pt x="545539" y="2081223"/>
                </a:lnTo>
                <a:cubicBezTo>
                  <a:pt x="545539" y="2093279"/>
                  <a:pt x="548343" y="2102362"/>
                  <a:pt x="553952" y="2108473"/>
                </a:cubicBezTo>
                <a:cubicBezTo>
                  <a:pt x="560231" y="2115338"/>
                  <a:pt x="570528" y="2118770"/>
                  <a:pt x="584843" y="2118770"/>
                </a:cubicBezTo>
                <a:cubicBezTo>
                  <a:pt x="594555" y="2118770"/>
                  <a:pt x="602968" y="2118226"/>
                  <a:pt x="610084" y="2117138"/>
                </a:cubicBezTo>
                <a:lnTo>
                  <a:pt x="611340" y="2094032"/>
                </a:lnTo>
                <a:cubicBezTo>
                  <a:pt x="606651" y="2095120"/>
                  <a:pt x="601168" y="2095664"/>
                  <a:pt x="594889" y="2095664"/>
                </a:cubicBezTo>
                <a:cubicBezTo>
                  <a:pt x="583253" y="2095664"/>
                  <a:pt x="577435" y="2088883"/>
                  <a:pt x="577435" y="2075321"/>
                </a:cubicBezTo>
                <a:lnTo>
                  <a:pt x="577435" y="1997842"/>
                </a:lnTo>
                <a:lnTo>
                  <a:pt x="609079" y="1997842"/>
                </a:lnTo>
                <a:lnTo>
                  <a:pt x="609079" y="1974235"/>
                </a:lnTo>
                <a:lnTo>
                  <a:pt x="577435" y="1974235"/>
                </a:lnTo>
                <a:close/>
                <a:moveTo>
                  <a:pt x="1461301" y="1915843"/>
                </a:moveTo>
                <a:lnTo>
                  <a:pt x="1461301" y="1948994"/>
                </a:lnTo>
                <a:lnTo>
                  <a:pt x="1496336" y="1948994"/>
                </a:lnTo>
                <a:lnTo>
                  <a:pt x="1496336" y="1915843"/>
                </a:lnTo>
                <a:close/>
                <a:moveTo>
                  <a:pt x="461177" y="1915843"/>
                </a:moveTo>
                <a:lnTo>
                  <a:pt x="461177" y="1948994"/>
                </a:lnTo>
                <a:lnTo>
                  <a:pt x="496212" y="1948994"/>
                </a:lnTo>
                <a:lnTo>
                  <a:pt x="496212" y="1915843"/>
                </a:lnTo>
                <a:close/>
                <a:moveTo>
                  <a:pt x="3404192" y="1912201"/>
                </a:moveTo>
                <a:lnTo>
                  <a:pt x="3404192" y="1993824"/>
                </a:lnTo>
                <a:cubicBezTo>
                  <a:pt x="3395402" y="1978839"/>
                  <a:pt x="3382552" y="1971346"/>
                  <a:pt x="3365641" y="1971346"/>
                </a:cubicBezTo>
                <a:cubicBezTo>
                  <a:pt x="3351074" y="1971346"/>
                  <a:pt x="3339019" y="1976662"/>
                  <a:pt x="3329476" y="1987294"/>
                </a:cubicBezTo>
                <a:cubicBezTo>
                  <a:pt x="3317588" y="2000438"/>
                  <a:pt x="3311644" y="2019399"/>
                  <a:pt x="3311644" y="2044179"/>
                </a:cubicBezTo>
                <a:cubicBezTo>
                  <a:pt x="3311644" y="2066029"/>
                  <a:pt x="3316207" y="2083693"/>
                  <a:pt x="3325332" y="2097171"/>
                </a:cubicBezTo>
                <a:cubicBezTo>
                  <a:pt x="3335294" y="2111738"/>
                  <a:pt x="3348730" y="2119021"/>
                  <a:pt x="3365641" y="2119021"/>
                </a:cubicBezTo>
                <a:cubicBezTo>
                  <a:pt x="3382886" y="2119021"/>
                  <a:pt x="3396072" y="2111277"/>
                  <a:pt x="3405197" y="2095790"/>
                </a:cubicBezTo>
                <a:lnTo>
                  <a:pt x="3405197" y="2115380"/>
                </a:lnTo>
                <a:lnTo>
                  <a:pt x="3436339" y="2115380"/>
                </a:lnTo>
                <a:lnTo>
                  <a:pt x="3436339" y="1912201"/>
                </a:lnTo>
                <a:close/>
                <a:moveTo>
                  <a:pt x="2189690" y="1912201"/>
                </a:moveTo>
                <a:cubicBezTo>
                  <a:pt x="2161561" y="1912201"/>
                  <a:pt x="2147497" y="1925847"/>
                  <a:pt x="2147497" y="1953138"/>
                </a:cubicBezTo>
                <a:lnTo>
                  <a:pt x="2147497" y="1974235"/>
                </a:lnTo>
                <a:lnTo>
                  <a:pt x="2124642" y="1974235"/>
                </a:lnTo>
                <a:lnTo>
                  <a:pt x="2124642" y="1997591"/>
                </a:lnTo>
                <a:lnTo>
                  <a:pt x="2147497" y="1997591"/>
                </a:lnTo>
                <a:lnTo>
                  <a:pt x="2147497" y="2115380"/>
                </a:lnTo>
                <a:lnTo>
                  <a:pt x="2179644" y="2115380"/>
                </a:lnTo>
                <a:lnTo>
                  <a:pt x="2179644" y="1997591"/>
                </a:lnTo>
                <a:lnTo>
                  <a:pt x="2208902" y="1997591"/>
                </a:lnTo>
                <a:lnTo>
                  <a:pt x="2208902" y="1974235"/>
                </a:lnTo>
                <a:lnTo>
                  <a:pt x="2179644" y="1974235"/>
                </a:lnTo>
                <a:lnTo>
                  <a:pt x="2179644" y="1955147"/>
                </a:lnTo>
                <a:cubicBezTo>
                  <a:pt x="2179644" y="1942255"/>
                  <a:pt x="2185294" y="1935809"/>
                  <a:pt x="2196596" y="1935809"/>
                </a:cubicBezTo>
                <a:cubicBezTo>
                  <a:pt x="2198773" y="1935809"/>
                  <a:pt x="2202624" y="1936186"/>
                  <a:pt x="2208149" y="1936939"/>
                </a:cubicBezTo>
                <a:lnTo>
                  <a:pt x="2211790" y="1913834"/>
                </a:lnTo>
                <a:cubicBezTo>
                  <a:pt x="2204256" y="1912746"/>
                  <a:pt x="2196889" y="1912201"/>
                  <a:pt x="2189690" y="1912201"/>
                </a:cubicBezTo>
                <a:close/>
                <a:moveTo>
                  <a:pt x="634134" y="1912201"/>
                </a:moveTo>
                <a:lnTo>
                  <a:pt x="634134" y="2115380"/>
                </a:lnTo>
                <a:lnTo>
                  <a:pt x="666532" y="2115380"/>
                </a:lnTo>
                <a:lnTo>
                  <a:pt x="666532" y="2023334"/>
                </a:lnTo>
                <a:cubicBezTo>
                  <a:pt x="670634" y="2016469"/>
                  <a:pt x="675405" y="2010902"/>
                  <a:pt x="680847" y="2006633"/>
                </a:cubicBezTo>
                <a:cubicBezTo>
                  <a:pt x="687209" y="2001610"/>
                  <a:pt x="693404" y="1999098"/>
                  <a:pt x="699432" y="1999098"/>
                </a:cubicBezTo>
                <a:cubicBezTo>
                  <a:pt x="712491" y="1999098"/>
                  <a:pt x="719021" y="2007009"/>
                  <a:pt x="719021" y="2022832"/>
                </a:cubicBezTo>
                <a:lnTo>
                  <a:pt x="719021" y="2115380"/>
                </a:lnTo>
                <a:lnTo>
                  <a:pt x="752173" y="2115380"/>
                </a:lnTo>
                <a:lnTo>
                  <a:pt x="752173" y="2013539"/>
                </a:lnTo>
                <a:cubicBezTo>
                  <a:pt x="752173" y="2001233"/>
                  <a:pt x="748824" y="1991313"/>
                  <a:pt x="742127" y="1983778"/>
                </a:cubicBezTo>
                <a:cubicBezTo>
                  <a:pt x="734760" y="1975490"/>
                  <a:pt x="724672" y="1971346"/>
                  <a:pt x="711864" y="1971346"/>
                </a:cubicBezTo>
                <a:cubicBezTo>
                  <a:pt x="694283" y="1971346"/>
                  <a:pt x="679173" y="1980262"/>
                  <a:pt x="666532" y="1998094"/>
                </a:cubicBezTo>
                <a:lnTo>
                  <a:pt x="666532" y="1912201"/>
                </a:lnTo>
                <a:close/>
                <a:moveTo>
                  <a:pt x="1573718" y="1775921"/>
                </a:moveTo>
                <a:lnTo>
                  <a:pt x="1573718" y="1810705"/>
                </a:lnTo>
                <a:lnTo>
                  <a:pt x="1592554" y="1810705"/>
                </a:lnTo>
                <a:lnTo>
                  <a:pt x="1575225" y="1850763"/>
                </a:lnTo>
                <a:lnTo>
                  <a:pt x="1591172" y="1850763"/>
                </a:lnTo>
                <a:lnTo>
                  <a:pt x="1610511" y="1810705"/>
                </a:lnTo>
                <a:lnTo>
                  <a:pt x="1610511" y="1775921"/>
                </a:lnTo>
                <a:close/>
                <a:moveTo>
                  <a:pt x="1488262" y="1775921"/>
                </a:moveTo>
                <a:lnTo>
                  <a:pt x="1488262" y="1810579"/>
                </a:lnTo>
                <a:lnTo>
                  <a:pt x="1524804" y="1810579"/>
                </a:lnTo>
                <a:lnTo>
                  <a:pt x="1524804" y="1775921"/>
                </a:lnTo>
                <a:close/>
                <a:moveTo>
                  <a:pt x="1393012" y="1775921"/>
                </a:moveTo>
                <a:lnTo>
                  <a:pt x="1393012" y="1810579"/>
                </a:lnTo>
                <a:lnTo>
                  <a:pt x="1429554" y="1810579"/>
                </a:lnTo>
                <a:lnTo>
                  <a:pt x="1429554" y="1775921"/>
                </a:lnTo>
                <a:close/>
                <a:moveTo>
                  <a:pt x="1033039" y="1688648"/>
                </a:moveTo>
                <a:cubicBezTo>
                  <a:pt x="1052043" y="1688648"/>
                  <a:pt x="1062340" y="1700996"/>
                  <a:pt x="1063930" y="1725692"/>
                </a:cubicBezTo>
                <a:lnTo>
                  <a:pt x="1000641" y="1725692"/>
                </a:lnTo>
                <a:cubicBezTo>
                  <a:pt x="1001394" y="1714976"/>
                  <a:pt x="1004199" y="1706395"/>
                  <a:pt x="1009054" y="1699949"/>
                </a:cubicBezTo>
                <a:cubicBezTo>
                  <a:pt x="1014747" y="1692415"/>
                  <a:pt x="1022742" y="1688648"/>
                  <a:pt x="1033039" y="1688648"/>
                </a:cubicBezTo>
                <a:close/>
                <a:moveTo>
                  <a:pt x="728239" y="1688648"/>
                </a:moveTo>
                <a:cubicBezTo>
                  <a:pt x="747243" y="1688648"/>
                  <a:pt x="757540" y="1700996"/>
                  <a:pt x="759131" y="1725692"/>
                </a:cubicBezTo>
                <a:lnTo>
                  <a:pt x="695841" y="1725692"/>
                </a:lnTo>
                <a:cubicBezTo>
                  <a:pt x="696595" y="1714976"/>
                  <a:pt x="699399" y="1706395"/>
                  <a:pt x="704255" y="1699949"/>
                </a:cubicBezTo>
                <a:cubicBezTo>
                  <a:pt x="709947" y="1692415"/>
                  <a:pt x="717942" y="1688648"/>
                  <a:pt x="728239" y="1688648"/>
                </a:cubicBezTo>
                <a:close/>
                <a:moveTo>
                  <a:pt x="299614" y="1688648"/>
                </a:moveTo>
                <a:cubicBezTo>
                  <a:pt x="318618" y="1688648"/>
                  <a:pt x="328915" y="1700996"/>
                  <a:pt x="330506" y="1725692"/>
                </a:cubicBezTo>
                <a:lnTo>
                  <a:pt x="267216" y="1725692"/>
                </a:lnTo>
                <a:cubicBezTo>
                  <a:pt x="267970" y="1714976"/>
                  <a:pt x="270774" y="1706395"/>
                  <a:pt x="275630" y="1699949"/>
                </a:cubicBezTo>
                <a:cubicBezTo>
                  <a:pt x="281322" y="1692415"/>
                  <a:pt x="289317" y="1688648"/>
                  <a:pt x="299614" y="1688648"/>
                </a:cubicBezTo>
                <a:close/>
                <a:moveTo>
                  <a:pt x="382070" y="1669435"/>
                </a:moveTo>
                <a:lnTo>
                  <a:pt x="425016" y="1738877"/>
                </a:lnTo>
                <a:lnTo>
                  <a:pt x="380563" y="1810579"/>
                </a:lnTo>
                <a:lnTo>
                  <a:pt x="414468" y="1810579"/>
                </a:lnTo>
                <a:lnTo>
                  <a:pt x="436569" y="1770522"/>
                </a:lnTo>
                <a:cubicBezTo>
                  <a:pt x="438662" y="1766922"/>
                  <a:pt x="440671" y="1763238"/>
                  <a:pt x="442596" y="1759471"/>
                </a:cubicBezTo>
                <a:cubicBezTo>
                  <a:pt x="443936" y="1762150"/>
                  <a:pt x="445987" y="1765917"/>
                  <a:pt x="448749" y="1770773"/>
                </a:cubicBezTo>
                <a:lnTo>
                  <a:pt x="472106" y="1810579"/>
                </a:lnTo>
                <a:lnTo>
                  <a:pt x="506890" y="1810579"/>
                </a:lnTo>
                <a:lnTo>
                  <a:pt x="461558" y="1738124"/>
                </a:lnTo>
                <a:lnTo>
                  <a:pt x="504755" y="1669435"/>
                </a:lnTo>
                <a:lnTo>
                  <a:pt x="470850" y="1669435"/>
                </a:lnTo>
                <a:lnTo>
                  <a:pt x="450759" y="1706981"/>
                </a:lnTo>
                <a:cubicBezTo>
                  <a:pt x="449419" y="1709577"/>
                  <a:pt x="447368" y="1713260"/>
                  <a:pt x="444606" y="1718032"/>
                </a:cubicBezTo>
                <a:cubicBezTo>
                  <a:pt x="443768" y="1716776"/>
                  <a:pt x="442806" y="1715144"/>
                  <a:pt x="441717" y="1713134"/>
                </a:cubicBezTo>
                <a:cubicBezTo>
                  <a:pt x="440127" y="1710204"/>
                  <a:pt x="439038" y="1708237"/>
                  <a:pt x="438452" y="1707232"/>
                </a:cubicBezTo>
                <a:lnTo>
                  <a:pt x="416854" y="1669435"/>
                </a:lnTo>
                <a:close/>
                <a:moveTo>
                  <a:pt x="1207163" y="1666296"/>
                </a:moveTo>
                <a:cubicBezTo>
                  <a:pt x="1198792" y="1666296"/>
                  <a:pt x="1190713" y="1668514"/>
                  <a:pt x="1182928" y="1672951"/>
                </a:cubicBezTo>
                <a:cubicBezTo>
                  <a:pt x="1174389" y="1677890"/>
                  <a:pt x="1167022" y="1684964"/>
                  <a:pt x="1160827" y="1694173"/>
                </a:cubicBezTo>
                <a:lnTo>
                  <a:pt x="1160827" y="1669435"/>
                </a:lnTo>
                <a:lnTo>
                  <a:pt x="1129433" y="1669435"/>
                </a:lnTo>
                <a:lnTo>
                  <a:pt x="1129433" y="1810579"/>
                </a:lnTo>
                <a:lnTo>
                  <a:pt x="1161831" y="1810579"/>
                </a:lnTo>
                <a:lnTo>
                  <a:pt x="1161831" y="1718032"/>
                </a:lnTo>
                <a:cubicBezTo>
                  <a:pt x="1165933" y="1711167"/>
                  <a:pt x="1170705" y="1705600"/>
                  <a:pt x="1176147" y="1701331"/>
                </a:cubicBezTo>
                <a:cubicBezTo>
                  <a:pt x="1182509" y="1696475"/>
                  <a:pt x="1188704" y="1694047"/>
                  <a:pt x="1194732" y="1694047"/>
                </a:cubicBezTo>
                <a:cubicBezTo>
                  <a:pt x="1207791" y="1694047"/>
                  <a:pt x="1214321" y="1701958"/>
                  <a:pt x="1214321" y="1717781"/>
                </a:cubicBezTo>
                <a:lnTo>
                  <a:pt x="1214321" y="1810579"/>
                </a:lnTo>
                <a:lnTo>
                  <a:pt x="1247472" y="1810579"/>
                </a:lnTo>
                <a:lnTo>
                  <a:pt x="1247472" y="1708739"/>
                </a:lnTo>
                <a:cubicBezTo>
                  <a:pt x="1247472" y="1696349"/>
                  <a:pt x="1244124" y="1686387"/>
                  <a:pt x="1237427" y="1678853"/>
                </a:cubicBezTo>
                <a:cubicBezTo>
                  <a:pt x="1230060" y="1670481"/>
                  <a:pt x="1219972" y="1666296"/>
                  <a:pt x="1207163" y="1666296"/>
                </a:cubicBezTo>
                <a:close/>
                <a:moveTo>
                  <a:pt x="1032537" y="1666296"/>
                </a:moveTo>
                <a:cubicBezTo>
                  <a:pt x="1014705" y="1666296"/>
                  <a:pt x="1000055" y="1672156"/>
                  <a:pt x="988586" y="1683876"/>
                </a:cubicBezTo>
                <a:cubicBezTo>
                  <a:pt x="975192" y="1697438"/>
                  <a:pt x="968494" y="1716441"/>
                  <a:pt x="968494" y="1740886"/>
                </a:cubicBezTo>
                <a:cubicBezTo>
                  <a:pt x="968494" y="1762485"/>
                  <a:pt x="973643" y="1779646"/>
                  <a:pt x="983940" y="1792372"/>
                </a:cubicBezTo>
                <a:cubicBezTo>
                  <a:pt x="995660" y="1806938"/>
                  <a:pt x="1012780" y="1814221"/>
                  <a:pt x="1035299" y="1814221"/>
                </a:cubicBezTo>
                <a:cubicBezTo>
                  <a:pt x="1066107" y="1814221"/>
                  <a:pt x="1085948" y="1800576"/>
                  <a:pt x="1094821" y="1773284"/>
                </a:cubicBezTo>
                <a:lnTo>
                  <a:pt x="1065437" y="1764745"/>
                </a:lnTo>
                <a:cubicBezTo>
                  <a:pt x="1060749" y="1782661"/>
                  <a:pt x="1050829" y="1791618"/>
                  <a:pt x="1035676" y="1791618"/>
                </a:cubicBezTo>
                <a:cubicBezTo>
                  <a:pt x="1024961" y="1791618"/>
                  <a:pt x="1016547" y="1788060"/>
                  <a:pt x="1010436" y="1780944"/>
                </a:cubicBezTo>
                <a:cubicBezTo>
                  <a:pt x="1003739" y="1773075"/>
                  <a:pt x="1000306" y="1761773"/>
                  <a:pt x="1000139" y="1747040"/>
                </a:cubicBezTo>
                <a:lnTo>
                  <a:pt x="1095575" y="1747040"/>
                </a:lnTo>
                <a:lnTo>
                  <a:pt x="1095575" y="1740384"/>
                </a:lnTo>
                <a:cubicBezTo>
                  <a:pt x="1095575" y="1718618"/>
                  <a:pt x="1090301" y="1701163"/>
                  <a:pt x="1079753" y="1688020"/>
                </a:cubicBezTo>
                <a:cubicBezTo>
                  <a:pt x="1068200" y="1673537"/>
                  <a:pt x="1052461" y="1666296"/>
                  <a:pt x="1032537" y="1666296"/>
                </a:cubicBezTo>
                <a:close/>
                <a:moveTo>
                  <a:pt x="727737" y="1666296"/>
                </a:moveTo>
                <a:cubicBezTo>
                  <a:pt x="709906" y="1666296"/>
                  <a:pt x="695255" y="1672156"/>
                  <a:pt x="683786" y="1683876"/>
                </a:cubicBezTo>
                <a:cubicBezTo>
                  <a:pt x="670392" y="1697438"/>
                  <a:pt x="663694" y="1716441"/>
                  <a:pt x="663694" y="1740886"/>
                </a:cubicBezTo>
                <a:cubicBezTo>
                  <a:pt x="663694" y="1762485"/>
                  <a:pt x="668843" y="1779646"/>
                  <a:pt x="679140" y="1792372"/>
                </a:cubicBezTo>
                <a:cubicBezTo>
                  <a:pt x="690860" y="1806938"/>
                  <a:pt x="707980" y="1814221"/>
                  <a:pt x="730500" y="1814221"/>
                </a:cubicBezTo>
                <a:cubicBezTo>
                  <a:pt x="761307" y="1814221"/>
                  <a:pt x="781148" y="1800576"/>
                  <a:pt x="790022" y="1773284"/>
                </a:cubicBezTo>
                <a:lnTo>
                  <a:pt x="760637" y="1764745"/>
                </a:lnTo>
                <a:cubicBezTo>
                  <a:pt x="755949" y="1782661"/>
                  <a:pt x="746029" y="1791618"/>
                  <a:pt x="730876" y="1791618"/>
                </a:cubicBezTo>
                <a:cubicBezTo>
                  <a:pt x="720161" y="1791618"/>
                  <a:pt x="711747" y="1788060"/>
                  <a:pt x="705636" y="1780944"/>
                </a:cubicBezTo>
                <a:cubicBezTo>
                  <a:pt x="698939" y="1773075"/>
                  <a:pt x="695506" y="1761773"/>
                  <a:pt x="695339" y="1747040"/>
                </a:cubicBezTo>
                <a:lnTo>
                  <a:pt x="790775" y="1747040"/>
                </a:lnTo>
                <a:lnTo>
                  <a:pt x="790775" y="1740384"/>
                </a:lnTo>
                <a:cubicBezTo>
                  <a:pt x="790775" y="1718618"/>
                  <a:pt x="785501" y="1701163"/>
                  <a:pt x="774953" y="1688020"/>
                </a:cubicBezTo>
                <a:cubicBezTo>
                  <a:pt x="763400" y="1673537"/>
                  <a:pt x="747661" y="1666296"/>
                  <a:pt x="727737" y="1666296"/>
                </a:cubicBezTo>
                <a:close/>
                <a:moveTo>
                  <a:pt x="584862" y="1666296"/>
                </a:moveTo>
                <a:cubicBezTo>
                  <a:pt x="566528" y="1666296"/>
                  <a:pt x="551711" y="1672114"/>
                  <a:pt x="540409" y="1683750"/>
                </a:cubicBezTo>
                <a:cubicBezTo>
                  <a:pt x="527349" y="1697145"/>
                  <a:pt x="520819" y="1716106"/>
                  <a:pt x="520819" y="1740635"/>
                </a:cubicBezTo>
                <a:cubicBezTo>
                  <a:pt x="520819" y="1762066"/>
                  <a:pt x="525759" y="1779228"/>
                  <a:pt x="535637" y="1792120"/>
                </a:cubicBezTo>
                <a:cubicBezTo>
                  <a:pt x="547023" y="1806855"/>
                  <a:pt x="563431" y="1814221"/>
                  <a:pt x="584862" y="1814221"/>
                </a:cubicBezTo>
                <a:cubicBezTo>
                  <a:pt x="599010" y="1814221"/>
                  <a:pt x="610898" y="1810872"/>
                  <a:pt x="620525" y="1804175"/>
                </a:cubicBezTo>
                <a:cubicBezTo>
                  <a:pt x="631659" y="1796474"/>
                  <a:pt x="639068" y="1784837"/>
                  <a:pt x="642752" y="1769266"/>
                </a:cubicBezTo>
                <a:lnTo>
                  <a:pt x="612614" y="1760978"/>
                </a:lnTo>
                <a:cubicBezTo>
                  <a:pt x="609516" y="1780735"/>
                  <a:pt x="600517" y="1790613"/>
                  <a:pt x="585616" y="1790613"/>
                </a:cubicBezTo>
                <a:cubicBezTo>
                  <a:pt x="564519" y="1790613"/>
                  <a:pt x="553971" y="1773786"/>
                  <a:pt x="553971" y="1740133"/>
                </a:cubicBezTo>
                <a:cubicBezTo>
                  <a:pt x="553971" y="1706646"/>
                  <a:pt x="564519" y="1689903"/>
                  <a:pt x="585616" y="1689903"/>
                </a:cubicBezTo>
                <a:cubicBezTo>
                  <a:pt x="599261" y="1689903"/>
                  <a:pt x="607591" y="1699447"/>
                  <a:pt x="610605" y="1718534"/>
                </a:cubicBezTo>
                <a:lnTo>
                  <a:pt x="641998" y="1711376"/>
                </a:lnTo>
                <a:cubicBezTo>
                  <a:pt x="639068" y="1697898"/>
                  <a:pt x="633208" y="1687308"/>
                  <a:pt x="624418" y="1679606"/>
                </a:cubicBezTo>
                <a:cubicBezTo>
                  <a:pt x="614288" y="1670732"/>
                  <a:pt x="601103" y="1666296"/>
                  <a:pt x="584862" y="1666296"/>
                </a:cubicBezTo>
                <a:close/>
                <a:moveTo>
                  <a:pt x="299112" y="1666296"/>
                </a:moveTo>
                <a:cubicBezTo>
                  <a:pt x="281281" y="1666296"/>
                  <a:pt x="266630" y="1672156"/>
                  <a:pt x="255161" y="1683876"/>
                </a:cubicBezTo>
                <a:cubicBezTo>
                  <a:pt x="241767" y="1697438"/>
                  <a:pt x="235069" y="1716441"/>
                  <a:pt x="235069" y="1740886"/>
                </a:cubicBezTo>
                <a:cubicBezTo>
                  <a:pt x="235069" y="1762485"/>
                  <a:pt x="240218" y="1779646"/>
                  <a:pt x="250515" y="1792372"/>
                </a:cubicBezTo>
                <a:cubicBezTo>
                  <a:pt x="262235" y="1806938"/>
                  <a:pt x="279355" y="1814221"/>
                  <a:pt x="301875" y="1814221"/>
                </a:cubicBezTo>
                <a:cubicBezTo>
                  <a:pt x="332682" y="1814221"/>
                  <a:pt x="352523" y="1800576"/>
                  <a:pt x="361397" y="1773284"/>
                </a:cubicBezTo>
                <a:lnTo>
                  <a:pt x="332012" y="1764745"/>
                </a:lnTo>
                <a:cubicBezTo>
                  <a:pt x="327324" y="1782661"/>
                  <a:pt x="317404" y="1791618"/>
                  <a:pt x="302251" y="1791618"/>
                </a:cubicBezTo>
                <a:cubicBezTo>
                  <a:pt x="291536" y="1791618"/>
                  <a:pt x="283122" y="1788060"/>
                  <a:pt x="277011" y="1780944"/>
                </a:cubicBezTo>
                <a:cubicBezTo>
                  <a:pt x="270314" y="1773075"/>
                  <a:pt x="266882" y="1761773"/>
                  <a:pt x="266714" y="1747040"/>
                </a:cubicBezTo>
                <a:lnTo>
                  <a:pt x="362150" y="1747040"/>
                </a:lnTo>
                <a:lnTo>
                  <a:pt x="362150" y="1740384"/>
                </a:lnTo>
                <a:cubicBezTo>
                  <a:pt x="362150" y="1718618"/>
                  <a:pt x="356876" y="1701163"/>
                  <a:pt x="346328" y="1688020"/>
                </a:cubicBezTo>
                <a:cubicBezTo>
                  <a:pt x="334775" y="1673537"/>
                  <a:pt x="319036" y="1666296"/>
                  <a:pt x="299112" y="1666296"/>
                </a:cubicBezTo>
                <a:close/>
                <a:moveTo>
                  <a:pt x="1329909" y="1623349"/>
                </a:moveTo>
                <a:lnTo>
                  <a:pt x="1298014" y="1630633"/>
                </a:lnTo>
                <a:lnTo>
                  <a:pt x="1298014" y="1669435"/>
                </a:lnTo>
                <a:lnTo>
                  <a:pt x="1276917" y="1669435"/>
                </a:lnTo>
                <a:lnTo>
                  <a:pt x="1276917" y="1693042"/>
                </a:lnTo>
                <a:lnTo>
                  <a:pt x="1298014" y="1693042"/>
                </a:lnTo>
                <a:lnTo>
                  <a:pt x="1298014" y="1776424"/>
                </a:lnTo>
                <a:cubicBezTo>
                  <a:pt x="1298014" y="1788479"/>
                  <a:pt x="1300818" y="1797562"/>
                  <a:pt x="1306427" y="1803673"/>
                </a:cubicBezTo>
                <a:cubicBezTo>
                  <a:pt x="1312706" y="1810538"/>
                  <a:pt x="1323003" y="1813970"/>
                  <a:pt x="1337318" y="1813970"/>
                </a:cubicBezTo>
                <a:cubicBezTo>
                  <a:pt x="1347029" y="1813970"/>
                  <a:pt x="1355443" y="1813426"/>
                  <a:pt x="1362559" y="1812338"/>
                </a:cubicBezTo>
                <a:lnTo>
                  <a:pt x="1363814" y="1789232"/>
                </a:lnTo>
                <a:cubicBezTo>
                  <a:pt x="1359126" y="1790321"/>
                  <a:pt x="1353643" y="1790865"/>
                  <a:pt x="1347364" y="1790865"/>
                </a:cubicBezTo>
                <a:cubicBezTo>
                  <a:pt x="1335728" y="1790865"/>
                  <a:pt x="1329909" y="1784084"/>
                  <a:pt x="1329909" y="1770522"/>
                </a:cubicBezTo>
                <a:lnTo>
                  <a:pt x="1329909" y="1693042"/>
                </a:lnTo>
                <a:lnTo>
                  <a:pt x="1361554" y="1693042"/>
                </a:lnTo>
                <a:lnTo>
                  <a:pt x="1361554" y="1669435"/>
                </a:lnTo>
                <a:lnTo>
                  <a:pt x="1329909" y="1669435"/>
                </a:lnTo>
                <a:close/>
                <a:moveTo>
                  <a:pt x="1487258" y="1611043"/>
                </a:moveTo>
                <a:lnTo>
                  <a:pt x="1493411" y="1754825"/>
                </a:lnTo>
                <a:lnTo>
                  <a:pt x="1519405" y="1754825"/>
                </a:lnTo>
                <a:lnTo>
                  <a:pt x="1527316" y="1611043"/>
                </a:lnTo>
                <a:close/>
                <a:moveTo>
                  <a:pt x="1392008" y="1611043"/>
                </a:moveTo>
                <a:lnTo>
                  <a:pt x="1398161" y="1754825"/>
                </a:lnTo>
                <a:lnTo>
                  <a:pt x="1424155" y="1754825"/>
                </a:lnTo>
                <a:lnTo>
                  <a:pt x="1432066" y="1611043"/>
                </a:lnTo>
                <a:close/>
                <a:moveTo>
                  <a:pt x="900833" y="1607401"/>
                </a:moveTo>
                <a:lnTo>
                  <a:pt x="900833" y="1810579"/>
                </a:lnTo>
                <a:lnTo>
                  <a:pt x="933231" y="1810579"/>
                </a:lnTo>
                <a:lnTo>
                  <a:pt x="933231" y="1607401"/>
                </a:lnTo>
                <a:close/>
                <a:moveTo>
                  <a:pt x="824634" y="1607401"/>
                </a:moveTo>
                <a:lnTo>
                  <a:pt x="824634" y="1810579"/>
                </a:lnTo>
                <a:lnTo>
                  <a:pt x="857031" y="1810579"/>
                </a:lnTo>
                <a:lnTo>
                  <a:pt x="857031" y="1607401"/>
                </a:lnTo>
                <a:close/>
                <a:moveTo>
                  <a:pt x="2448460" y="1497617"/>
                </a:moveTo>
                <a:lnTo>
                  <a:pt x="2483495" y="1501259"/>
                </a:lnTo>
                <a:cubicBezTo>
                  <a:pt x="2493122" y="1502264"/>
                  <a:pt x="2499862" y="1503896"/>
                  <a:pt x="2503712" y="1506156"/>
                </a:cubicBezTo>
                <a:cubicBezTo>
                  <a:pt x="2507563" y="1508500"/>
                  <a:pt x="2509488" y="1512351"/>
                  <a:pt x="2509488" y="1517709"/>
                </a:cubicBezTo>
                <a:cubicBezTo>
                  <a:pt x="2509488" y="1522648"/>
                  <a:pt x="2506517" y="1526792"/>
                  <a:pt x="2500573" y="1530141"/>
                </a:cubicBezTo>
                <a:cubicBezTo>
                  <a:pt x="2493122" y="1534327"/>
                  <a:pt x="2482365" y="1536420"/>
                  <a:pt x="2468300" y="1536420"/>
                </a:cubicBezTo>
                <a:cubicBezTo>
                  <a:pt x="2457334" y="1536420"/>
                  <a:pt x="2448418" y="1534913"/>
                  <a:pt x="2441553" y="1531899"/>
                </a:cubicBezTo>
                <a:cubicBezTo>
                  <a:pt x="2433516" y="1528383"/>
                  <a:pt x="2429498" y="1523360"/>
                  <a:pt x="2429498" y="1516830"/>
                </a:cubicBezTo>
                <a:cubicBezTo>
                  <a:pt x="2429498" y="1508040"/>
                  <a:pt x="2435819" y="1501636"/>
                  <a:pt x="2448460" y="1497617"/>
                </a:cubicBezTo>
                <a:close/>
                <a:moveTo>
                  <a:pt x="3721638" y="1436588"/>
                </a:moveTo>
                <a:lnTo>
                  <a:pt x="3721638" y="1462833"/>
                </a:lnTo>
                <a:cubicBezTo>
                  <a:pt x="3713434" y="1478321"/>
                  <a:pt x="3702467" y="1486065"/>
                  <a:pt x="3688738" y="1486065"/>
                </a:cubicBezTo>
                <a:cubicBezTo>
                  <a:pt x="3673669" y="1486065"/>
                  <a:pt x="3666134" y="1478949"/>
                  <a:pt x="3666134" y="1464717"/>
                </a:cubicBezTo>
                <a:cubicBezTo>
                  <a:pt x="3666134" y="1452411"/>
                  <a:pt x="3673836" y="1444416"/>
                  <a:pt x="3689240" y="1440733"/>
                </a:cubicBezTo>
                <a:cubicBezTo>
                  <a:pt x="3700039" y="1438221"/>
                  <a:pt x="3710838" y="1436840"/>
                  <a:pt x="3721638" y="1436588"/>
                </a:cubicBezTo>
                <a:close/>
                <a:moveTo>
                  <a:pt x="1807113" y="1436588"/>
                </a:moveTo>
                <a:lnTo>
                  <a:pt x="1807113" y="1462833"/>
                </a:lnTo>
                <a:cubicBezTo>
                  <a:pt x="1798909" y="1478321"/>
                  <a:pt x="1787942" y="1486065"/>
                  <a:pt x="1774212" y="1486065"/>
                </a:cubicBezTo>
                <a:cubicBezTo>
                  <a:pt x="1759144" y="1486065"/>
                  <a:pt x="1751609" y="1478949"/>
                  <a:pt x="1751609" y="1464717"/>
                </a:cubicBezTo>
                <a:cubicBezTo>
                  <a:pt x="1751609" y="1452411"/>
                  <a:pt x="1759311" y="1444416"/>
                  <a:pt x="1774715" y="1440733"/>
                </a:cubicBezTo>
                <a:cubicBezTo>
                  <a:pt x="1785514" y="1438221"/>
                  <a:pt x="1796314" y="1436840"/>
                  <a:pt x="1807113" y="1436588"/>
                </a:cubicBezTo>
                <a:close/>
                <a:moveTo>
                  <a:pt x="2879634" y="1386987"/>
                </a:moveTo>
                <a:cubicBezTo>
                  <a:pt x="2892610" y="1386987"/>
                  <a:pt x="2902362" y="1395066"/>
                  <a:pt x="2908892" y="1411223"/>
                </a:cubicBezTo>
                <a:lnTo>
                  <a:pt x="2908892" y="1460573"/>
                </a:lnTo>
                <a:cubicBezTo>
                  <a:pt x="2902111" y="1476312"/>
                  <a:pt x="2892610" y="1484181"/>
                  <a:pt x="2880387" y="1484181"/>
                </a:cubicBezTo>
                <a:cubicBezTo>
                  <a:pt x="2871932" y="1484181"/>
                  <a:pt x="2865025" y="1480790"/>
                  <a:pt x="2859667" y="1474009"/>
                </a:cubicBezTo>
                <a:cubicBezTo>
                  <a:pt x="2852886" y="1465387"/>
                  <a:pt x="2849496" y="1452411"/>
                  <a:pt x="2849496" y="1435082"/>
                </a:cubicBezTo>
                <a:cubicBezTo>
                  <a:pt x="2849496" y="1420264"/>
                  <a:pt x="2852133" y="1408627"/>
                  <a:pt x="2857407" y="1400172"/>
                </a:cubicBezTo>
                <a:cubicBezTo>
                  <a:pt x="2862848" y="1391382"/>
                  <a:pt x="2870257" y="1386987"/>
                  <a:pt x="2879634" y="1386987"/>
                </a:cubicBezTo>
                <a:close/>
                <a:moveTo>
                  <a:pt x="3957214" y="1383848"/>
                </a:moveTo>
                <a:cubicBezTo>
                  <a:pt x="3976218" y="1383848"/>
                  <a:pt x="3986515" y="1396196"/>
                  <a:pt x="3988105" y="1420892"/>
                </a:cubicBezTo>
                <a:lnTo>
                  <a:pt x="3924816" y="1420892"/>
                </a:lnTo>
                <a:cubicBezTo>
                  <a:pt x="3925570" y="1410176"/>
                  <a:pt x="3928374" y="1401595"/>
                  <a:pt x="3933230" y="1395149"/>
                </a:cubicBezTo>
                <a:cubicBezTo>
                  <a:pt x="3938922" y="1387615"/>
                  <a:pt x="3946917" y="1383848"/>
                  <a:pt x="3957214" y="1383848"/>
                </a:cubicBezTo>
                <a:close/>
                <a:moveTo>
                  <a:pt x="3119014" y="1383848"/>
                </a:moveTo>
                <a:cubicBezTo>
                  <a:pt x="3138018" y="1383848"/>
                  <a:pt x="3148315" y="1396196"/>
                  <a:pt x="3149905" y="1420892"/>
                </a:cubicBezTo>
                <a:lnTo>
                  <a:pt x="3086616" y="1420892"/>
                </a:lnTo>
                <a:cubicBezTo>
                  <a:pt x="3087370" y="1410176"/>
                  <a:pt x="3090174" y="1401595"/>
                  <a:pt x="3095030" y="1395149"/>
                </a:cubicBezTo>
                <a:cubicBezTo>
                  <a:pt x="3100722" y="1387615"/>
                  <a:pt x="3108717" y="1383848"/>
                  <a:pt x="3119014" y="1383848"/>
                </a:cubicBezTo>
                <a:close/>
                <a:moveTo>
                  <a:pt x="2728489" y="1383848"/>
                </a:moveTo>
                <a:cubicBezTo>
                  <a:pt x="2747493" y="1383848"/>
                  <a:pt x="2757790" y="1396196"/>
                  <a:pt x="2759380" y="1420892"/>
                </a:cubicBezTo>
                <a:lnTo>
                  <a:pt x="2696091" y="1420892"/>
                </a:lnTo>
                <a:cubicBezTo>
                  <a:pt x="2696844" y="1410176"/>
                  <a:pt x="2699649" y="1401595"/>
                  <a:pt x="2704504" y="1395149"/>
                </a:cubicBezTo>
                <a:cubicBezTo>
                  <a:pt x="2710197" y="1387615"/>
                  <a:pt x="2718192" y="1383848"/>
                  <a:pt x="2728489" y="1383848"/>
                </a:cubicBezTo>
                <a:close/>
                <a:moveTo>
                  <a:pt x="632989" y="1383848"/>
                </a:moveTo>
                <a:cubicBezTo>
                  <a:pt x="651993" y="1383848"/>
                  <a:pt x="662290" y="1396196"/>
                  <a:pt x="663881" y="1420892"/>
                </a:cubicBezTo>
                <a:lnTo>
                  <a:pt x="600591" y="1420892"/>
                </a:lnTo>
                <a:cubicBezTo>
                  <a:pt x="601345" y="1410176"/>
                  <a:pt x="604149" y="1401595"/>
                  <a:pt x="609005" y="1395149"/>
                </a:cubicBezTo>
                <a:cubicBezTo>
                  <a:pt x="614697" y="1387615"/>
                  <a:pt x="622692" y="1383848"/>
                  <a:pt x="632989" y="1383848"/>
                </a:cubicBezTo>
                <a:close/>
                <a:moveTo>
                  <a:pt x="2465914" y="1380583"/>
                </a:moveTo>
                <a:cubicBezTo>
                  <a:pt x="2472863" y="1380583"/>
                  <a:pt x="2478640" y="1382550"/>
                  <a:pt x="2483244" y="1386484"/>
                </a:cubicBezTo>
                <a:cubicBezTo>
                  <a:pt x="2488853" y="1391340"/>
                  <a:pt x="2491657" y="1398037"/>
                  <a:pt x="2491657" y="1406576"/>
                </a:cubicBezTo>
                <a:cubicBezTo>
                  <a:pt x="2491657" y="1414697"/>
                  <a:pt x="2489522" y="1421227"/>
                  <a:pt x="2485253" y="1426166"/>
                </a:cubicBezTo>
                <a:cubicBezTo>
                  <a:pt x="2480565" y="1431440"/>
                  <a:pt x="2474119" y="1434077"/>
                  <a:pt x="2465914" y="1434077"/>
                </a:cubicBezTo>
                <a:cubicBezTo>
                  <a:pt x="2458798" y="1434077"/>
                  <a:pt x="2452980" y="1432026"/>
                  <a:pt x="2448460" y="1427924"/>
                </a:cubicBezTo>
                <a:cubicBezTo>
                  <a:pt x="2443018" y="1422985"/>
                  <a:pt x="2440298" y="1415785"/>
                  <a:pt x="2440298" y="1406325"/>
                </a:cubicBezTo>
                <a:cubicBezTo>
                  <a:pt x="2440298" y="1399042"/>
                  <a:pt x="2442432" y="1393056"/>
                  <a:pt x="2446702" y="1388368"/>
                </a:cubicBezTo>
                <a:cubicBezTo>
                  <a:pt x="2451557" y="1383178"/>
                  <a:pt x="2457962" y="1380583"/>
                  <a:pt x="2465914" y="1380583"/>
                </a:cubicBezTo>
                <a:close/>
                <a:moveTo>
                  <a:pt x="2986557" y="1364635"/>
                </a:moveTo>
                <a:lnTo>
                  <a:pt x="2986557" y="1505780"/>
                </a:lnTo>
                <a:lnTo>
                  <a:pt x="3018955" y="1505780"/>
                </a:lnTo>
                <a:lnTo>
                  <a:pt x="3018955" y="1364635"/>
                </a:lnTo>
                <a:close/>
                <a:moveTo>
                  <a:pt x="2176932" y="1364635"/>
                </a:moveTo>
                <a:lnTo>
                  <a:pt x="2176932" y="1505780"/>
                </a:lnTo>
                <a:lnTo>
                  <a:pt x="2209330" y="1505780"/>
                </a:lnTo>
                <a:lnTo>
                  <a:pt x="2209330" y="1364635"/>
                </a:lnTo>
                <a:close/>
                <a:moveTo>
                  <a:pt x="1881657" y="1364635"/>
                </a:moveTo>
                <a:lnTo>
                  <a:pt x="1881657" y="1505780"/>
                </a:lnTo>
                <a:lnTo>
                  <a:pt x="1914055" y="1505780"/>
                </a:lnTo>
                <a:lnTo>
                  <a:pt x="1914055" y="1364635"/>
                </a:lnTo>
                <a:close/>
                <a:moveTo>
                  <a:pt x="1285438" y="1364635"/>
                </a:moveTo>
                <a:lnTo>
                  <a:pt x="1333281" y="1503268"/>
                </a:lnTo>
                <a:lnTo>
                  <a:pt x="1331272" y="1509421"/>
                </a:lnTo>
                <a:cubicBezTo>
                  <a:pt x="1326417" y="1523988"/>
                  <a:pt x="1317501" y="1531271"/>
                  <a:pt x="1304525" y="1531271"/>
                </a:cubicBezTo>
                <a:cubicBezTo>
                  <a:pt x="1299000" y="1531271"/>
                  <a:pt x="1292972" y="1530685"/>
                  <a:pt x="1286442" y="1529513"/>
                </a:cubicBezTo>
                <a:lnTo>
                  <a:pt x="1287698" y="1554126"/>
                </a:lnTo>
                <a:cubicBezTo>
                  <a:pt x="1293307" y="1555046"/>
                  <a:pt x="1299167" y="1555507"/>
                  <a:pt x="1305278" y="1555507"/>
                </a:cubicBezTo>
                <a:cubicBezTo>
                  <a:pt x="1318924" y="1555507"/>
                  <a:pt x="1329975" y="1552577"/>
                  <a:pt x="1338430" y="1546717"/>
                </a:cubicBezTo>
                <a:cubicBezTo>
                  <a:pt x="1348392" y="1539936"/>
                  <a:pt x="1356261" y="1528006"/>
                  <a:pt x="1362038" y="1510928"/>
                </a:cubicBezTo>
                <a:lnTo>
                  <a:pt x="1411765" y="1364635"/>
                </a:lnTo>
                <a:lnTo>
                  <a:pt x="1379618" y="1364635"/>
                </a:lnTo>
                <a:lnTo>
                  <a:pt x="1363419" y="1423278"/>
                </a:lnTo>
                <a:cubicBezTo>
                  <a:pt x="1361745" y="1429221"/>
                  <a:pt x="1359736" y="1436588"/>
                  <a:pt x="1357392" y="1445379"/>
                </a:cubicBezTo>
                <a:cubicBezTo>
                  <a:pt x="1354043" y="1458020"/>
                  <a:pt x="1351824" y="1466266"/>
                  <a:pt x="1350736" y="1470117"/>
                </a:cubicBezTo>
                <a:lnTo>
                  <a:pt x="1348225" y="1470117"/>
                </a:lnTo>
                <a:cubicBezTo>
                  <a:pt x="1341695" y="1443997"/>
                  <a:pt x="1337760" y="1428552"/>
                  <a:pt x="1336421" y="1423780"/>
                </a:cubicBezTo>
                <a:lnTo>
                  <a:pt x="1319594" y="1364635"/>
                </a:lnTo>
                <a:close/>
                <a:moveTo>
                  <a:pt x="928655" y="1364635"/>
                </a:moveTo>
                <a:lnTo>
                  <a:pt x="928655" y="1467731"/>
                </a:lnTo>
                <a:cubicBezTo>
                  <a:pt x="928655" y="1480204"/>
                  <a:pt x="932129" y="1490167"/>
                  <a:pt x="939078" y="1497617"/>
                </a:cubicBezTo>
                <a:cubicBezTo>
                  <a:pt x="946528" y="1505487"/>
                  <a:pt x="956658" y="1509421"/>
                  <a:pt x="969466" y="1509421"/>
                </a:cubicBezTo>
                <a:cubicBezTo>
                  <a:pt x="978173" y="1509421"/>
                  <a:pt x="986377" y="1507203"/>
                  <a:pt x="994079" y="1502766"/>
                </a:cubicBezTo>
                <a:cubicBezTo>
                  <a:pt x="1002785" y="1497743"/>
                  <a:pt x="1009859" y="1490627"/>
                  <a:pt x="1015301" y="1481418"/>
                </a:cubicBezTo>
                <a:lnTo>
                  <a:pt x="1015301" y="1505780"/>
                </a:lnTo>
                <a:lnTo>
                  <a:pt x="1046694" y="1505780"/>
                </a:lnTo>
                <a:lnTo>
                  <a:pt x="1046694" y="1364635"/>
                </a:lnTo>
                <a:lnTo>
                  <a:pt x="1014296" y="1364635"/>
                </a:lnTo>
                <a:lnTo>
                  <a:pt x="1014296" y="1457434"/>
                </a:lnTo>
                <a:cubicBezTo>
                  <a:pt x="1010948" y="1463963"/>
                  <a:pt x="1006511" y="1469447"/>
                  <a:pt x="1000985" y="1473884"/>
                </a:cubicBezTo>
                <a:cubicBezTo>
                  <a:pt x="994456" y="1479074"/>
                  <a:pt x="988009" y="1481669"/>
                  <a:pt x="981647" y="1481669"/>
                </a:cubicBezTo>
                <a:cubicBezTo>
                  <a:pt x="968420" y="1481669"/>
                  <a:pt x="961806" y="1473926"/>
                  <a:pt x="961806" y="1458438"/>
                </a:cubicBezTo>
                <a:lnTo>
                  <a:pt x="961806" y="1364635"/>
                </a:lnTo>
                <a:close/>
                <a:moveTo>
                  <a:pt x="3956712" y="1361496"/>
                </a:moveTo>
                <a:cubicBezTo>
                  <a:pt x="3938880" y="1361496"/>
                  <a:pt x="3924230" y="1367355"/>
                  <a:pt x="3912761" y="1379076"/>
                </a:cubicBezTo>
                <a:cubicBezTo>
                  <a:pt x="3899366" y="1392638"/>
                  <a:pt x="3892669" y="1411641"/>
                  <a:pt x="3892669" y="1436086"/>
                </a:cubicBezTo>
                <a:cubicBezTo>
                  <a:pt x="3892669" y="1457685"/>
                  <a:pt x="3897818" y="1474847"/>
                  <a:pt x="3908115" y="1487572"/>
                </a:cubicBezTo>
                <a:cubicBezTo>
                  <a:pt x="3919835" y="1502138"/>
                  <a:pt x="3936955" y="1509421"/>
                  <a:pt x="3959474" y="1509421"/>
                </a:cubicBezTo>
                <a:cubicBezTo>
                  <a:pt x="3990282" y="1509421"/>
                  <a:pt x="4010122" y="1495776"/>
                  <a:pt x="4018996" y="1468484"/>
                </a:cubicBezTo>
                <a:lnTo>
                  <a:pt x="3989612" y="1459945"/>
                </a:lnTo>
                <a:cubicBezTo>
                  <a:pt x="3984924" y="1477860"/>
                  <a:pt x="3975004" y="1486818"/>
                  <a:pt x="3959851" y="1486818"/>
                </a:cubicBezTo>
                <a:cubicBezTo>
                  <a:pt x="3949136" y="1486818"/>
                  <a:pt x="3940722" y="1483260"/>
                  <a:pt x="3934611" y="1476144"/>
                </a:cubicBezTo>
                <a:cubicBezTo>
                  <a:pt x="3927914" y="1468275"/>
                  <a:pt x="3924481" y="1456973"/>
                  <a:pt x="3924314" y="1442239"/>
                </a:cubicBezTo>
                <a:lnTo>
                  <a:pt x="4019750" y="1442239"/>
                </a:lnTo>
                <a:lnTo>
                  <a:pt x="4019750" y="1435584"/>
                </a:lnTo>
                <a:cubicBezTo>
                  <a:pt x="4019750" y="1413818"/>
                  <a:pt x="4014476" y="1396363"/>
                  <a:pt x="4003928" y="1383219"/>
                </a:cubicBezTo>
                <a:cubicBezTo>
                  <a:pt x="3992375" y="1368737"/>
                  <a:pt x="3976636" y="1361496"/>
                  <a:pt x="3956712" y="1361496"/>
                </a:cubicBezTo>
                <a:close/>
                <a:moveTo>
                  <a:pt x="3870522" y="1361496"/>
                </a:moveTo>
                <a:cubicBezTo>
                  <a:pt x="3850514" y="1361496"/>
                  <a:pt x="3835947" y="1374095"/>
                  <a:pt x="3826822" y="1399293"/>
                </a:cubicBezTo>
                <a:lnTo>
                  <a:pt x="3826822" y="1364635"/>
                </a:lnTo>
                <a:lnTo>
                  <a:pt x="3796433" y="1364635"/>
                </a:lnTo>
                <a:lnTo>
                  <a:pt x="3796433" y="1505780"/>
                </a:lnTo>
                <a:lnTo>
                  <a:pt x="3828329" y="1505780"/>
                </a:lnTo>
                <a:lnTo>
                  <a:pt x="3828329" y="1427673"/>
                </a:lnTo>
                <a:cubicBezTo>
                  <a:pt x="3837036" y="1403814"/>
                  <a:pt x="3850388" y="1391884"/>
                  <a:pt x="3868387" y="1391884"/>
                </a:cubicBezTo>
                <a:close/>
                <a:moveTo>
                  <a:pt x="3509646" y="1361496"/>
                </a:moveTo>
                <a:cubicBezTo>
                  <a:pt x="3494075" y="1361496"/>
                  <a:pt x="3481560" y="1364886"/>
                  <a:pt x="3472100" y="1371667"/>
                </a:cubicBezTo>
                <a:cubicBezTo>
                  <a:pt x="3461802" y="1379034"/>
                  <a:pt x="3456654" y="1389038"/>
                  <a:pt x="3456654" y="1401679"/>
                </a:cubicBezTo>
                <a:cubicBezTo>
                  <a:pt x="3456654" y="1412729"/>
                  <a:pt x="3459291" y="1421352"/>
                  <a:pt x="3464565" y="1427547"/>
                </a:cubicBezTo>
                <a:cubicBezTo>
                  <a:pt x="3470593" y="1434579"/>
                  <a:pt x="3481769" y="1440272"/>
                  <a:pt x="3498093" y="1444625"/>
                </a:cubicBezTo>
                <a:lnTo>
                  <a:pt x="3509897" y="1447890"/>
                </a:lnTo>
                <a:cubicBezTo>
                  <a:pt x="3520613" y="1450988"/>
                  <a:pt x="3527687" y="1453667"/>
                  <a:pt x="3531119" y="1455927"/>
                </a:cubicBezTo>
                <a:cubicBezTo>
                  <a:pt x="3535138" y="1458689"/>
                  <a:pt x="3537147" y="1463085"/>
                  <a:pt x="3537147" y="1469112"/>
                </a:cubicBezTo>
                <a:cubicBezTo>
                  <a:pt x="3537147" y="1481251"/>
                  <a:pt x="3528566" y="1487320"/>
                  <a:pt x="3511404" y="1487320"/>
                </a:cubicBezTo>
                <a:cubicBezTo>
                  <a:pt x="3496252" y="1487320"/>
                  <a:pt x="3486415" y="1479409"/>
                  <a:pt x="3481894" y="1463587"/>
                </a:cubicBezTo>
                <a:lnTo>
                  <a:pt x="3451757" y="1474135"/>
                </a:lnTo>
                <a:cubicBezTo>
                  <a:pt x="3460296" y="1497659"/>
                  <a:pt x="3479927" y="1509421"/>
                  <a:pt x="3510651" y="1509421"/>
                </a:cubicBezTo>
                <a:cubicBezTo>
                  <a:pt x="3527980" y="1509421"/>
                  <a:pt x="3541626" y="1505822"/>
                  <a:pt x="3551588" y="1498622"/>
                </a:cubicBezTo>
                <a:cubicBezTo>
                  <a:pt x="3562387" y="1490920"/>
                  <a:pt x="3567787" y="1480037"/>
                  <a:pt x="3567787" y="1465973"/>
                </a:cubicBezTo>
                <a:cubicBezTo>
                  <a:pt x="3567787" y="1455257"/>
                  <a:pt x="3564940" y="1446760"/>
                  <a:pt x="3559248" y="1440481"/>
                </a:cubicBezTo>
                <a:cubicBezTo>
                  <a:pt x="3552802" y="1433366"/>
                  <a:pt x="3541040" y="1427547"/>
                  <a:pt x="3523962" y="1423027"/>
                </a:cubicBezTo>
                <a:lnTo>
                  <a:pt x="3512158" y="1419887"/>
                </a:lnTo>
                <a:cubicBezTo>
                  <a:pt x="3502698" y="1417376"/>
                  <a:pt x="3496210" y="1414781"/>
                  <a:pt x="3492694" y="1412101"/>
                </a:cubicBezTo>
                <a:cubicBezTo>
                  <a:pt x="3488926" y="1409172"/>
                  <a:pt x="3487043" y="1404735"/>
                  <a:pt x="3487043" y="1398791"/>
                </a:cubicBezTo>
                <a:cubicBezTo>
                  <a:pt x="3487043" y="1394689"/>
                  <a:pt x="3488759" y="1391298"/>
                  <a:pt x="3492192" y="1388619"/>
                </a:cubicBezTo>
                <a:cubicBezTo>
                  <a:pt x="3496294" y="1385271"/>
                  <a:pt x="3501944" y="1383596"/>
                  <a:pt x="3509144" y="1383596"/>
                </a:cubicBezTo>
                <a:cubicBezTo>
                  <a:pt x="3522371" y="1383596"/>
                  <a:pt x="3530742" y="1391173"/>
                  <a:pt x="3534258" y="1406325"/>
                </a:cubicBezTo>
                <a:lnTo>
                  <a:pt x="3564898" y="1397535"/>
                </a:lnTo>
                <a:cubicBezTo>
                  <a:pt x="3556778" y="1373509"/>
                  <a:pt x="3538361" y="1361496"/>
                  <a:pt x="3509646" y="1361496"/>
                </a:cubicBezTo>
                <a:close/>
                <a:moveTo>
                  <a:pt x="3283614" y="1361496"/>
                </a:moveTo>
                <a:cubicBezTo>
                  <a:pt x="3275242" y="1361496"/>
                  <a:pt x="3267163" y="1363714"/>
                  <a:pt x="3259378" y="1368151"/>
                </a:cubicBezTo>
                <a:cubicBezTo>
                  <a:pt x="3250839" y="1373090"/>
                  <a:pt x="3243472" y="1380164"/>
                  <a:pt x="3237277" y="1389373"/>
                </a:cubicBezTo>
                <a:lnTo>
                  <a:pt x="3237277" y="1364635"/>
                </a:lnTo>
                <a:lnTo>
                  <a:pt x="3205883" y="1364635"/>
                </a:lnTo>
                <a:lnTo>
                  <a:pt x="3205883" y="1505780"/>
                </a:lnTo>
                <a:lnTo>
                  <a:pt x="3238281" y="1505780"/>
                </a:lnTo>
                <a:lnTo>
                  <a:pt x="3238281" y="1413232"/>
                </a:lnTo>
                <a:cubicBezTo>
                  <a:pt x="3242384" y="1406367"/>
                  <a:pt x="3247155" y="1400800"/>
                  <a:pt x="3252597" y="1396530"/>
                </a:cubicBezTo>
                <a:cubicBezTo>
                  <a:pt x="3258959" y="1391675"/>
                  <a:pt x="3265154" y="1389247"/>
                  <a:pt x="3271182" y="1389247"/>
                </a:cubicBezTo>
                <a:cubicBezTo>
                  <a:pt x="3284241" y="1389247"/>
                  <a:pt x="3290771" y="1397158"/>
                  <a:pt x="3290771" y="1412981"/>
                </a:cubicBezTo>
                <a:lnTo>
                  <a:pt x="3290771" y="1505780"/>
                </a:lnTo>
                <a:lnTo>
                  <a:pt x="3323922" y="1505780"/>
                </a:lnTo>
                <a:lnTo>
                  <a:pt x="3323922" y="1403939"/>
                </a:lnTo>
                <a:cubicBezTo>
                  <a:pt x="3323922" y="1391549"/>
                  <a:pt x="3320574" y="1381587"/>
                  <a:pt x="3313877" y="1374053"/>
                </a:cubicBezTo>
                <a:cubicBezTo>
                  <a:pt x="3306510" y="1365681"/>
                  <a:pt x="3296422" y="1361496"/>
                  <a:pt x="3283614" y="1361496"/>
                </a:cubicBezTo>
                <a:close/>
                <a:moveTo>
                  <a:pt x="3118512" y="1361496"/>
                </a:moveTo>
                <a:cubicBezTo>
                  <a:pt x="3100680" y="1361496"/>
                  <a:pt x="3086030" y="1367355"/>
                  <a:pt x="3074561" y="1379076"/>
                </a:cubicBezTo>
                <a:cubicBezTo>
                  <a:pt x="3061166" y="1392638"/>
                  <a:pt x="3054469" y="1411641"/>
                  <a:pt x="3054469" y="1436086"/>
                </a:cubicBezTo>
                <a:cubicBezTo>
                  <a:pt x="3054469" y="1457685"/>
                  <a:pt x="3059618" y="1474847"/>
                  <a:pt x="3069915" y="1487572"/>
                </a:cubicBezTo>
                <a:cubicBezTo>
                  <a:pt x="3081635" y="1502138"/>
                  <a:pt x="3098755" y="1509421"/>
                  <a:pt x="3121274" y="1509421"/>
                </a:cubicBezTo>
                <a:cubicBezTo>
                  <a:pt x="3152082" y="1509421"/>
                  <a:pt x="3171922" y="1495776"/>
                  <a:pt x="3180796" y="1468484"/>
                </a:cubicBezTo>
                <a:lnTo>
                  <a:pt x="3151412" y="1459945"/>
                </a:lnTo>
                <a:cubicBezTo>
                  <a:pt x="3146724" y="1477860"/>
                  <a:pt x="3136804" y="1486818"/>
                  <a:pt x="3121651" y="1486818"/>
                </a:cubicBezTo>
                <a:cubicBezTo>
                  <a:pt x="3110936" y="1486818"/>
                  <a:pt x="3102522" y="1483260"/>
                  <a:pt x="3096411" y="1476144"/>
                </a:cubicBezTo>
                <a:cubicBezTo>
                  <a:pt x="3089714" y="1468275"/>
                  <a:pt x="3086281" y="1456973"/>
                  <a:pt x="3086114" y="1442239"/>
                </a:cubicBezTo>
                <a:lnTo>
                  <a:pt x="3181550" y="1442239"/>
                </a:lnTo>
                <a:lnTo>
                  <a:pt x="3181550" y="1435584"/>
                </a:lnTo>
                <a:cubicBezTo>
                  <a:pt x="3181550" y="1413818"/>
                  <a:pt x="3176276" y="1396363"/>
                  <a:pt x="3165728" y="1383219"/>
                </a:cubicBezTo>
                <a:cubicBezTo>
                  <a:pt x="3154175" y="1368737"/>
                  <a:pt x="3138436" y="1361496"/>
                  <a:pt x="3118512" y="1361496"/>
                </a:cubicBezTo>
                <a:close/>
                <a:moveTo>
                  <a:pt x="2727987" y="1361496"/>
                </a:moveTo>
                <a:cubicBezTo>
                  <a:pt x="2710156" y="1361496"/>
                  <a:pt x="2695505" y="1367355"/>
                  <a:pt x="2684036" y="1379076"/>
                </a:cubicBezTo>
                <a:cubicBezTo>
                  <a:pt x="2670642" y="1392638"/>
                  <a:pt x="2663944" y="1411641"/>
                  <a:pt x="2663944" y="1436086"/>
                </a:cubicBezTo>
                <a:cubicBezTo>
                  <a:pt x="2663944" y="1457685"/>
                  <a:pt x="2669093" y="1474847"/>
                  <a:pt x="2679390" y="1487572"/>
                </a:cubicBezTo>
                <a:cubicBezTo>
                  <a:pt x="2691110" y="1502138"/>
                  <a:pt x="2708230" y="1509421"/>
                  <a:pt x="2730750" y="1509421"/>
                </a:cubicBezTo>
                <a:cubicBezTo>
                  <a:pt x="2761557" y="1509421"/>
                  <a:pt x="2781398" y="1495776"/>
                  <a:pt x="2790272" y="1468484"/>
                </a:cubicBezTo>
                <a:lnTo>
                  <a:pt x="2760887" y="1459945"/>
                </a:lnTo>
                <a:cubicBezTo>
                  <a:pt x="2756199" y="1477860"/>
                  <a:pt x="2746279" y="1486818"/>
                  <a:pt x="2731126" y="1486818"/>
                </a:cubicBezTo>
                <a:cubicBezTo>
                  <a:pt x="2720410" y="1486818"/>
                  <a:pt x="2711997" y="1483260"/>
                  <a:pt x="2705886" y="1476144"/>
                </a:cubicBezTo>
                <a:cubicBezTo>
                  <a:pt x="2699189" y="1468275"/>
                  <a:pt x="2695756" y="1456973"/>
                  <a:pt x="2695589" y="1442239"/>
                </a:cubicBezTo>
                <a:lnTo>
                  <a:pt x="2791025" y="1442239"/>
                </a:lnTo>
                <a:lnTo>
                  <a:pt x="2791025" y="1435584"/>
                </a:lnTo>
                <a:cubicBezTo>
                  <a:pt x="2791025" y="1413818"/>
                  <a:pt x="2785751" y="1396363"/>
                  <a:pt x="2775202" y="1383219"/>
                </a:cubicBezTo>
                <a:cubicBezTo>
                  <a:pt x="2763650" y="1368737"/>
                  <a:pt x="2747911" y="1361496"/>
                  <a:pt x="2727987" y="1361496"/>
                </a:cubicBezTo>
                <a:close/>
                <a:moveTo>
                  <a:pt x="2641797" y="1361496"/>
                </a:moveTo>
                <a:cubicBezTo>
                  <a:pt x="2621788" y="1361496"/>
                  <a:pt x="2607222" y="1374095"/>
                  <a:pt x="2598097" y="1399293"/>
                </a:cubicBezTo>
                <a:lnTo>
                  <a:pt x="2598097" y="1364635"/>
                </a:lnTo>
                <a:lnTo>
                  <a:pt x="2567708" y="1364635"/>
                </a:lnTo>
                <a:lnTo>
                  <a:pt x="2567708" y="1505780"/>
                </a:lnTo>
                <a:lnTo>
                  <a:pt x="2599604" y="1505780"/>
                </a:lnTo>
                <a:lnTo>
                  <a:pt x="2599604" y="1427673"/>
                </a:lnTo>
                <a:cubicBezTo>
                  <a:pt x="2608310" y="1403814"/>
                  <a:pt x="2621663" y="1391884"/>
                  <a:pt x="2639662" y="1391884"/>
                </a:cubicBezTo>
                <a:close/>
                <a:moveTo>
                  <a:pt x="2331114" y="1361496"/>
                </a:moveTo>
                <a:cubicBezTo>
                  <a:pt x="2322742" y="1361496"/>
                  <a:pt x="2314663" y="1363714"/>
                  <a:pt x="2306878" y="1368151"/>
                </a:cubicBezTo>
                <a:cubicBezTo>
                  <a:pt x="2298339" y="1373090"/>
                  <a:pt x="2290972" y="1380164"/>
                  <a:pt x="2284777" y="1389373"/>
                </a:cubicBezTo>
                <a:lnTo>
                  <a:pt x="2284777" y="1364635"/>
                </a:lnTo>
                <a:lnTo>
                  <a:pt x="2253383" y="1364635"/>
                </a:lnTo>
                <a:lnTo>
                  <a:pt x="2253383" y="1505780"/>
                </a:lnTo>
                <a:lnTo>
                  <a:pt x="2285781" y="1505780"/>
                </a:lnTo>
                <a:lnTo>
                  <a:pt x="2285781" y="1413232"/>
                </a:lnTo>
                <a:cubicBezTo>
                  <a:pt x="2289884" y="1406367"/>
                  <a:pt x="2294655" y="1400800"/>
                  <a:pt x="2300097" y="1396530"/>
                </a:cubicBezTo>
                <a:cubicBezTo>
                  <a:pt x="2306459" y="1391675"/>
                  <a:pt x="2312654" y="1389247"/>
                  <a:pt x="2318682" y="1389247"/>
                </a:cubicBezTo>
                <a:cubicBezTo>
                  <a:pt x="2331741" y="1389247"/>
                  <a:pt x="2338271" y="1397158"/>
                  <a:pt x="2338271" y="1412981"/>
                </a:cubicBezTo>
                <a:lnTo>
                  <a:pt x="2338271" y="1505780"/>
                </a:lnTo>
                <a:lnTo>
                  <a:pt x="2371422" y="1505780"/>
                </a:lnTo>
                <a:lnTo>
                  <a:pt x="2371422" y="1403939"/>
                </a:lnTo>
                <a:cubicBezTo>
                  <a:pt x="2371422" y="1391549"/>
                  <a:pt x="2368074" y="1381587"/>
                  <a:pt x="2361377" y="1374053"/>
                </a:cubicBezTo>
                <a:cubicBezTo>
                  <a:pt x="2354010" y="1365681"/>
                  <a:pt x="2343922" y="1361496"/>
                  <a:pt x="2331114" y="1361496"/>
                </a:cubicBezTo>
                <a:close/>
                <a:moveTo>
                  <a:pt x="2035838" y="1361496"/>
                </a:moveTo>
                <a:cubicBezTo>
                  <a:pt x="2027467" y="1361496"/>
                  <a:pt x="2019388" y="1363714"/>
                  <a:pt x="2011603" y="1368151"/>
                </a:cubicBezTo>
                <a:cubicBezTo>
                  <a:pt x="2003064" y="1373090"/>
                  <a:pt x="1995697" y="1380164"/>
                  <a:pt x="1989502" y="1389373"/>
                </a:cubicBezTo>
                <a:lnTo>
                  <a:pt x="1989502" y="1364635"/>
                </a:lnTo>
                <a:lnTo>
                  <a:pt x="1958108" y="1364635"/>
                </a:lnTo>
                <a:lnTo>
                  <a:pt x="1958108" y="1505780"/>
                </a:lnTo>
                <a:lnTo>
                  <a:pt x="1990506" y="1505780"/>
                </a:lnTo>
                <a:lnTo>
                  <a:pt x="1990506" y="1413232"/>
                </a:lnTo>
                <a:cubicBezTo>
                  <a:pt x="1994608" y="1406367"/>
                  <a:pt x="1999380" y="1400800"/>
                  <a:pt x="2004822" y="1396530"/>
                </a:cubicBezTo>
                <a:cubicBezTo>
                  <a:pt x="2011184" y="1391675"/>
                  <a:pt x="2017379" y="1389247"/>
                  <a:pt x="2023407" y="1389247"/>
                </a:cubicBezTo>
                <a:cubicBezTo>
                  <a:pt x="2036466" y="1389247"/>
                  <a:pt x="2042996" y="1397158"/>
                  <a:pt x="2042996" y="1412981"/>
                </a:cubicBezTo>
                <a:lnTo>
                  <a:pt x="2042996" y="1505780"/>
                </a:lnTo>
                <a:lnTo>
                  <a:pt x="2076148" y="1505780"/>
                </a:lnTo>
                <a:lnTo>
                  <a:pt x="2076148" y="1403939"/>
                </a:lnTo>
                <a:cubicBezTo>
                  <a:pt x="2076148" y="1391549"/>
                  <a:pt x="2072799" y="1381587"/>
                  <a:pt x="2066102" y="1374053"/>
                </a:cubicBezTo>
                <a:cubicBezTo>
                  <a:pt x="2058735" y="1365681"/>
                  <a:pt x="2048647" y="1361496"/>
                  <a:pt x="2035838" y="1361496"/>
                </a:cubicBezTo>
                <a:close/>
                <a:moveTo>
                  <a:pt x="1566728" y="1361496"/>
                </a:moveTo>
                <a:cubicBezTo>
                  <a:pt x="1549147" y="1361496"/>
                  <a:pt x="1534330" y="1370788"/>
                  <a:pt x="1522275" y="1389373"/>
                </a:cubicBezTo>
                <a:lnTo>
                  <a:pt x="1522275" y="1364635"/>
                </a:lnTo>
                <a:lnTo>
                  <a:pt x="1491383" y="1364635"/>
                </a:lnTo>
                <a:lnTo>
                  <a:pt x="1491383" y="1505780"/>
                </a:lnTo>
                <a:lnTo>
                  <a:pt x="1523279" y="1505780"/>
                </a:lnTo>
                <a:lnTo>
                  <a:pt x="1523279" y="1413232"/>
                </a:lnTo>
                <a:cubicBezTo>
                  <a:pt x="1526628" y="1406535"/>
                  <a:pt x="1530897" y="1401009"/>
                  <a:pt x="1536088" y="1396656"/>
                </a:cubicBezTo>
                <a:cubicBezTo>
                  <a:pt x="1542032" y="1391717"/>
                  <a:pt x="1547975" y="1389247"/>
                  <a:pt x="1553919" y="1389247"/>
                </a:cubicBezTo>
                <a:cubicBezTo>
                  <a:pt x="1565556" y="1389247"/>
                  <a:pt x="1571374" y="1397158"/>
                  <a:pt x="1571374" y="1412981"/>
                </a:cubicBezTo>
                <a:lnTo>
                  <a:pt x="1571374" y="1505780"/>
                </a:lnTo>
                <a:lnTo>
                  <a:pt x="1603270" y="1505780"/>
                </a:lnTo>
                <a:lnTo>
                  <a:pt x="1603270" y="1413232"/>
                </a:lnTo>
                <a:cubicBezTo>
                  <a:pt x="1606367" y="1406618"/>
                  <a:pt x="1610386" y="1401135"/>
                  <a:pt x="1615325" y="1396782"/>
                </a:cubicBezTo>
                <a:cubicBezTo>
                  <a:pt x="1621101" y="1391759"/>
                  <a:pt x="1626919" y="1389247"/>
                  <a:pt x="1632780" y="1389247"/>
                </a:cubicBezTo>
                <a:cubicBezTo>
                  <a:pt x="1645839" y="1389247"/>
                  <a:pt x="1652369" y="1397158"/>
                  <a:pt x="1652369" y="1412981"/>
                </a:cubicBezTo>
                <a:lnTo>
                  <a:pt x="1652369" y="1505780"/>
                </a:lnTo>
                <a:lnTo>
                  <a:pt x="1684767" y="1505780"/>
                </a:lnTo>
                <a:lnTo>
                  <a:pt x="1684767" y="1403939"/>
                </a:lnTo>
                <a:cubicBezTo>
                  <a:pt x="1684767" y="1391466"/>
                  <a:pt x="1681628" y="1381504"/>
                  <a:pt x="1675349" y="1374053"/>
                </a:cubicBezTo>
                <a:cubicBezTo>
                  <a:pt x="1668400" y="1365681"/>
                  <a:pt x="1658689" y="1361496"/>
                  <a:pt x="1646216" y="1361496"/>
                </a:cubicBezTo>
                <a:cubicBezTo>
                  <a:pt x="1628552" y="1361496"/>
                  <a:pt x="1613650" y="1370704"/>
                  <a:pt x="1601512" y="1389121"/>
                </a:cubicBezTo>
                <a:cubicBezTo>
                  <a:pt x="1599753" y="1381253"/>
                  <a:pt x="1596237" y="1374890"/>
                  <a:pt x="1590963" y="1370034"/>
                </a:cubicBezTo>
                <a:cubicBezTo>
                  <a:pt x="1584601" y="1364342"/>
                  <a:pt x="1576522" y="1361496"/>
                  <a:pt x="1566728" y="1361496"/>
                </a:cubicBezTo>
                <a:close/>
                <a:moveTo>
                  <a:pt x="1270197" y="1361496"/>
                </a:moveTo>
                <a:cubicBezTo>
                  <a:pt x="1250189" y="1361496"/>
                  <a:pt x="1235622" y="1374095"/>
                  <a:pt x="1226497" y="1399293"/>
                </a:cubicBezTo>
                <a:lnTo>
                  <a:pt x="1226497" y="1364635"/>
                </a:lnTo>
                <a:lnTo>
                  <a:pt x="1196108" y="1364635"/>
                </a:lnTo>
                <a:lnTo>
                  <a:pt x="1196108" y="1505780"/>
                </a:lnTo>
                <a:lnTo>
                  <a:pt x="1228004" y="1505780"/>
                </a:lnTo>
                <a:lnTo>
                  <a:pt x="1228004" y="1427673"/>
                </a:lnTo>
                <a:cubicBezTo>
                  <a:pt x="1236710" y="1403814"/>
                  <a:pt x="1250063" y="1391884"/>
                  <a:pt x="1268062" y="1391884"/>
                </a:cubicBezTo>
                <a:close/>
                <a:moveTo>
                  <a:pt x="1165422" y="1361496"/>
                </a:moveTo>
                <a:cubicBezTo>
                  <a:pt x="1145414" y="1361496"/>
                  <a:pt x="1130847" y="1374095"/>
                  <a:pt x="1121722" y="1399293"/>
                </a:cubicBezTo>
                <a:lnTo>
                  <a:pt x="1121722" y="1364635"/>
                </a:lnTo>
                <a:lnTo>
                  <a:pt x="1091333" y="1364635"/>
                </a:lnTo>
                <a:lnTo>
                  <a:pt x="1091333" y="1505780"/>
                </a:lnTo>
                <a:lnTo>
                  <a:pt x="1123229" y="1505780"/>
                </a:lnTo>
                <a:lnTo>
                  <a:pt x="1123229" y="1427673"/>
                </a:lnTo>
                <a:cubicBezTo>
                  <a:pt x="1131936" y="1403814"/>
                  <a:pt x="1145288" y="1391884"/>
                  <a:pt x="1163287" y="1391884"/>
                </a:cubicBezTo>
                <a:close/>
                <a:moveTo>
                  <a:pt x="842037" y="1361496"/>
                </a:moveTo>
                <a:cubicBezTo>
                  <a:pt x="823703" y="1361496"/>
                  <a:pt x="808886" y="1367314"/>
                  <a:pt x="797584" y="1378950"/>
                </a:cubicBezTo>
                <a:cubicBezTo>
                  <a:pt x="784524" y="1392345"/>
                  <a:pt x="777995" y="1411306"/>
                  <a:pt x="777995" y="1435835"/>
                </a:cubicBezTo>
                <a:cubicBezTo>
                  <a:pt x="777995" y="1457266"/>
                  <a:pt x="782934" y="1474428"/>
                  <a:pt x="792812" y="1487320"/>
                </a:cubicBezTo>
                <a:cubicBezTo>
                  <a:pt x="804198" y="1502054"/>
                  <a:pt x="820606" y="1509421"/>
                  <a:pt x="842037" y="1509421"/>
                </a:cubicBezTo>
                <a:cubicBezTo>
                  <a:pt x="856185" y="1509421"/>
                  <a:pt x="868073" y="1506073"/>
                  <a:pt x="877700" y="1499375"/>
                </a:cubicBezTo>
                <a:cubicBezTo>
                  <a:pt x="888834" y="1491674"/>
                  <a:pt x="896243" y="1480037"/>
                  <a:pt x="899927" y="1464466"/>
                </a:cubicBezTo>
                <a:lnTo>
                  <a:pt x="869789" y="1456178"/>
                </a:lnTo>
                <a:cubicBezTo>
                  <a:pt x="866691" y="1475935"/>
                  <a:pt x="857692" y="1485814"/>
                  <a:pt x="842791" y="1485814"/>
                </a:cubicBezTo>
                <a:cubicBezTo>
                  <a:pt x="821694" y="1485814"/>
                  <a:pt x="811146" y="1468987"/>
                  <a:pt x="811146" y="1435333"/>
                </a:cubicBezTo>
                <a:cubicBezTo>
                  <a:pt x="811146" y="1401846"/>
                  <a:pt x="821694" y="1385103"/>
                  <a:pt x="842791" y="1385103"/>
                </a:cubicBezTo>
                <a:cubicBezTo>
                  <a:pt x="856436" y="1385103"/>
                  <a:pt x="864766" y="1394647"/>
                  <a:pt x="867780" y="1413734"/>
                </a:cubicBezTo>
                <a:lnTo>
                  <a:pt x="899173" y="1406576"/>
                </a:lnTo>
                <a:cubicBezTo>
                  <a:pt x="896243" y="1393098"/>
                  <a:pt x="890383" y="1382508"/>
                  <a:pt x="881593" y="1374806"/>
                </a:cubicBezTo>
                <a:cubicBezTo>
                  <a:pt x="871463" y="1365932"/>
                  <a:pt x="858278" y="1361496"/>
                  <a:pt x="842037" y="1361496"/>
                </a:cubicBezTo>
                <a:close/>
                <a:moveTo>
                  <a:pt x="632487" y="1361496"/>
                </a:moveTo>
                <a:cubicBezTo>
                  <a:pt x="614656" y="1361496"/>
                  <a:pt x="600005" y="1367355"/>
                  <a:pt x="588536" y="1379076"/>
                </a:cubicBezTo>
                <a:cubicBezTo>
                  <a:pt x="575142" y="1392638"/>
                  <a:pt x="568445" y="1411641"/>
                  <a:pt x="568445" y="1436086"/>
                </a:cubicBezTo>
                <a:cubicBezTo>
                  <a:pt x="568445" y="1457685"/>
                  <a:pt x="573593" y="1474847"/>
                  <a:pt x="583890" y="1487572"/>
                </a:cubicBezTo>
                <a:cubicBezTo>
                  <a:pt x="595610" y="1502138"/>
                  <a:pt x="612730" y="1509421"/>
                  <a:pt x="635250" y="1509421"/>
                </a:cubicBezTo>
                <a:cubicBezTo>
                  <a:pt x="666057" y="1509421"/>
                  <a:pt x="685898" y="1495776"/>
                  <a:pt x="694772" y="1468484"/>
                </a:cubicBezTo>
                <a:lnTo>
                  <a:pt x="665387" y="1459945"/>
                </a:lnTo>
                <a:cubicBezTo>
                  <a:pt x="660699" y="1477860"/>
                  <a:pt x="650779" y="1486818"/>
                  <a:pt x="635626" y="1486818"/>
                </a:cubicBezTo>
                <a:cubicBezTo>
                  <a:pt x="624911" y="1486818"/>
                  <a:pt x="616497" y="1483260"/>
                  <a:pt x="610386" y="1476144"/>
                </a:cubicBezTo>
                <a:cubicBezTo>
                  <a:pt x="603689" y="1468275"/>
                  <a:pt x="600257" y="1456973"/>
                  <a:pt x="600089" y="1442239"/>
                </a:cubicBezTo>
                <a:lnTo>
                  <a:pt x="695525" y="1442239"/>
                </a:lnTo>
                <a:lnTo>
                  <a:pt x="695525" y="1435584"/>
                </a:lnTo>
                <a:cubicBezTo>
                  <a:pt x="695525" y="1413818"/>
                  <a:pt x="690251" y="1396363"/>
                  <a:pt x="679703" y="1383219"/>
                </a:cubicBezTo>
                <a:cubicBezTo>
                  <a:pt x="668150" y="1368737"/>
                  <a:pt x="652411" y="1361496"/>
                  <a:pt x="632487" y="1361496"/>
                </a:cubicBezTo>
                <a:close/>
                <a:moveTo>
                  <a:pt x="3698281" y="1361244"/>
                </a:moveTo>
                <a:cubicBezTo>
                  <a:pt x="3666636" y="1361244"/>
                  <a:pt x="3647173" y="1374220"/>
                  <a:pt x="3639889" y="1400172"/>
                </a:cubicBezTo>
                <a:lnTo>
                  <a:pt x="3670153" y="1408334"/>
                </a:lnTo>
                <a:cubicBezTo>
                  <a:pt x="3671492" y="1400967"/>
                  <a:pt x="3674380" y="1395107"/>
                  <a:pt x="3678817" y="1390754"/>
                </a:cubicBezTo>
                <a:cubicBezTo>
                  <a:pt x="3683673" y="1385982"/>
                  <a:pt x="3689784" y="1383596"/>
                  <a:pt x="3697151" y="1383596"/>
                </a:cubicBezTo>
                <a:cubicBezTo>
                  <a:pt x="3705188" y="1383596"/>
                  <a:pt x="3711132" y="1385271"/>
                  <a:pt x="3714982" y="1388619"/>
                </a:cubicBezTo>
                <a:cubicBezTo>
                  <a:pt x="3719420" y="1392554"/>
                  <a:pt x="3721638" y="1399209"/>
                  <a:pt x="3721638" y="1408586"/>
                </a:cubicBezTo>
                <a:lnTo>
                  <a:pt x="3721638" y="1416622"/>
                </a:lnTo>
                <a:cubicBezTo>
                  <a:pt x="3706150" y="1417125"/>
                  <a:pt x="3692714" y="1418464"/>
                  <a:pt x="3681329" y="1420641"/>
                </a:cubicBezTo>
                <a:cubicBezTo>
                  <a:pt x="3650605" y="1426584"/>
                  <a:pt x="3635243" y="1442114"/>
                  <a:pt x="3635243" y="1467229"/>
                </a:cubicBezTo>
                <a:cubicBezTo>
                  <a:pt x="3635243" y="1479116"/>
                  <a:pt x="3638759" y="1488827"/>
                  <a:pt x="3645791" y="1496362"/>
                </a:cubicBezTo>
                <a:cubicBezTo>
                  <a:pt x="3653744" y="1504901"/>
                  <a:pt x="3664711" y="1509170"/>
                  <a:pt x="3678692" y="1509170"/>
                </a:cubicBezTo>
                <a:cubicBezTo>
                  <a:pt x="3698198" y="1509170"/>
                  <a:pt x="3713015" y="1501887"/>
                  <a:pt x="3723145" y="1487320"/>
                </a:cubicBezTo>
                <a:cubicBezTo>
                  <a:pt x="3723814" y="1494352"/>
                  <a:pt x="3724610" y="1500505"/>
                  <a:pt x="3725531" y="1505780"/>
                </a:cubicBezTo>
                <a:lnTo>
                  <a:pt x="3755292" y="1505780"/>
                </a:lnTo>
                <a:cubicBezTo>
                  <a:pt x="3753785" y="1491632"/>
                  <a:pt x="3753031" y="1477735"/>
                  <a:pt x="3753031" y="1464089"/>
                </a:cubicBezTo>
                <a:lnTo>
                  <a:pt x="3753031" y="1408083"/>
                </a:lnTo>
                <a:cubicBezTo>
                  <a:pt x="3753031" y="1376857"/>
                  <a:pt x="3734781" y="1361244"/>
                  <a:pt x="3698281" y="1361244"/>
                </a:cubicBezTo>
                <a:close/>
                <a:moveTo>
                  <a:pt x="1783756" y="1361244"/>
                </a:moveTo>
                <a:cubicBezTo>
                  <a:pt x="1752112" y="1361244"/>
                  <a:pt x="1732648" y="1374220"/>
                  <a:pt x="1725364" y="1400172"/>
                </a:cubicBezTo>
                <a:lnTo>
                  <a:pt x="1755628" y="1408334"/>
                </a:lnTo>
                <a:cubicBezTo>
                  <a:pt x="1756967" y="1400967"/>
                  <a:pt x="1759855" y="1395107"/>
                  <a:pt x="1764292" y="1390754"/>
                </a:cubicBezTo>
                <a:cubicBezTo>
                  <a:pt x="1769148" y="1385982"/>
                  <a:pt x="1775259" y="1383596"/>
                  <a:pt x="1782626" y="1383596"/>
                </a:cubicBezTo>
                <a:cubicBezTo>
                  <a:pt x="1790663" y="1383596"/>
                  <a:pt x="1796606" y="1385271"/>
                  <a:pt x="1800458" y="1388619"/>
                </a:cubicBezTo>
                <a:cubicBezTo>
                  <a:pt x="1804894" y="1392554"/>
                  <a:pt x="1807113" y="1399209"/>
                  <a:pt x="1807113" y="1408586"/>
                </a:cubicBezTo>
                <a:lnTo>
                  <a:pt x="1807113" y="1416622"/>
                </a:lnTo>
                <a:cubicBezTo>
                  <a:pt x="1791625" y="1417125"/>
                  <a:pt x="1778189" y="1418464"/>
                  <a:pt x="1766804" y="1420641"/>
                </a:cubicBezTo>
                <a:cubicBezTo>
                  <a:pt x="1736080" y="1426584"/>
                  <a:pt x="1720718" y="1442114"/>
                  <a:pt x="1720718" y="1467229"/>
                </a:cubicBezTo>
                <a:cubicBezTo>
                  <a:pt x="1720718" y="1479116"/>
                  <a:pt x="1724234" y="1488827"/>
                  <a:pt x="1731266" y="1496362"/>
                </a:cubicBezTo>
                <a:cubicBezTo>
                  <a:pt x="1739219" y="1504901"/>
                  <a:pt x="1750186" y="1509170"/>
                  <a:pt x="1764167" y="1509170"/>
                </a:cubicBezTo>
                <a:cubicBezTo>
                  <a:pt x="1783672" y="1509170"/>
                  <a:pt x="1798490" y="1501887"/>
                  <a:pt x="1808620" y="1487320"/>
                </a:cubicBezTo>
                <a:cubicBezTo>
                  <a:pt x="1809290" y="1494352"/>
                  <a:pt x="1810085" y="1500505"/>
                  <a:pt x="1811006" y="1505780"/>
                </a:cubicBezTo>
                <a:lnTo>
                  <a:pt x="1840767" y="1505780"/>
                </a:lnTo>
                <a:cubicBezTo>
                  <a:pt x="1839260" y="1491632"/>
                  <a:pt x="1838506" y="1477735"/>
                  <a:pt x="1838506" y="1464089"/>
                </a:cubicBezTo>
                <a:lnTo>
                  <a:pt x="1838506" y="1408083"/>
                </a:lnTo>
                <a:cubicBezTo>
                  <a:pt x="1838506" y="1376857"/>
                  <a:pt x="1820256" y="1361244"/>
                  <a:pt x="1783756" y="1361244"/>
                </a:cubicBezTo>
                <a:close/>
                <a:moveTo>
                  <a:pt x="2536989" y="1345045"/>
                </a:moveTo>
                <a:cubicBezTo>
                  <a:pt x="2527362" y="1345045"/>
                  <a:pt x="2519576" y="1346594"/>
                  <a:pt x="2513632" y="1349691"/>
                </a:cubicBezTo>
                <a:cubicBezTo>
                  <a:pt x="2506852" y="1353124"/>
                  <a:pt x="2500992" y="1359319"/>
                  <a:pt x="2496052" y="1368276"/>
                </a:cubicBezTo>
                <a:cubicBezTo>
                  <a:pt x="2487680" y="1363756"/>
                  <a:pt x="2477676" y="1361496"/>
                  <a:pt x="2466040" y="1361496"/>
                </a:cubicBezTo>
                <a:cubicBezTo>
                  <a:pt x="2450804" y="1361496"/>
                  <a:pt x="2438205" y="1365137"/>
                  <a:pt x="2428242" y="1372420"/>
                </a:cubicBezTo>
                <a:cubicBezTo>
                  <a:pt x="2416522" y="1380792"/>
                  <a:pt x="2410662" y="1392261"/>
                  <a:pt x="2410662" y="1406828"/>
                </a:cubicBezTo>
                <a:cubicBezTo>
                  <a:pt x="2410662" y="1423152"/>
                  <a:pt x="2417360" y="1435584"/>
                  <a:pt x="2430754" y="1444123"/>
                </a:cubicBezTo>
                <a:cubicBezTo>
                  <a:pt x="2416354" y="1453164"/>
                  <a:pt x="2409155" y="1462917"/>
                  <a:pt x="2409155" y="1473382"/>
                </a:cubicBezTo>
                <a:cubicBezTo>
                  <a:pt x="2409155" y="1484014"/>
                  <a:pt x="2415769" y="1490794"/>
                  <a:pt x="2428996" y="1493725"/>
                </a:cubicBezTo>
                <a:cubicBezTo>
                  <a:pt x="2411667" y="1500003"/>
                  <a:pt x="2403002" y="1509170"/>
                  <a:pt x="2403002" y="1521225"/>
                </a:cubicBezTo>
                <a:cubicBezTo>
                  <a:pt x="2403002" y="1530936"/>
                  <a:pt x="2407774" y="1538806"/>
                  <a:pt x="2417318" y="1544833"/>
                </a:cubicBezTo>
                <a:cubicBezTo>
                  <a:pt x="2428703" y="1551949"/>
                  <a:pt x="2445111" y="1555507"/>
                  <a:pt x="2466542" y="1555507"/>
                </a:cubicBezTo>
                <a:cubicBezTo>
                  <a:pt x="2487388" y="1555507"/>
                  <a:pt x="2504131" y="1551949"/>
                  <a:pt x="2516772" y="1544833"/>
                </a:cubicBezTo>
                <a:cubicBezTo>
                  <a:pt x="2530585" y="1536964"/>
                  <a:pt x="2537492" y="1526206"/>
                  <a:pt x="2537492" y="1512560"/>
                </a:cubicBezTo>
                <a:cubicBezTo>
                  <a:pt x="2537492" y="1502515"/>
                  <a:pt x="2534478" y="1494687"/>
                  <a:pt x="2528450" y="1489078"/>
                </a:cubicBezTo>
                <a:cubicBezTo>
                  <a:pt x="2520832" y="1482214"/>
                  <a:pt x="2507563" y="1477860"/>
                  <a:pt x="2488643" y="1476018"/>
                </a:cubicBezTo>
                <a:lnTo>
                  <a:pt x="2456748" y="1473382"/>
                </a:lnTo>
                <a:cubicBezTo>
                  <a:pt x="2449380" y="1472712"/>
                  <a:pt x="2444274" y="1471665"/>
                  <a:pt x="2441428" y="1470242"/>
                </a:cubicBezTo>
                <a:cubicBezTo>
                  <a:pt x="2438581" y="1468819"/>
                  <a:pt x="2437158" y="1466433"/>
                  <a:pt x="2437158" y="1463085"/>
                </a:cubicBezTo>
                <a:cubicBezTo>
                  <a:pt x="2437158" y="1458313"/>
                  <a:pt x="2440590" y="1454211"/>
                  <a:pt x="2447455" y="1450778"/>
                </a:cubicBezTo>
                <a:cubicBezTo>
                  <a:pt x="2453148" y="1452369"/>
                  <a:pt x="2459259" y="1453164"/>
                  <a:pt x="2465789" y="1453164"/>
                </a:cubicBezTo>
                <a:cubicBezTo>
                  <a:pt x="2481193" y="1453164"/>
                  <a:pt x="2493834" y="1449564"/>
                  <a:pt x="2503712" y="1442365"/>
                </a:cubicBezTo>
                <a:cubicBezTo>
                  <a:pt x="2515432" y="1433910"/>
                  <a:pt x="2521292" y="1421980"/>
                  <a:pt x="2521292" y="1406576"/>
                </a:cubicBezTo>
                <a:cubicBezTo>
                  <a:pt x="2521292" y="1395693"/>
                  <a:pt x="2517442" y="1386275"/>
                  <a:pt x="2509740" y="1378322"/>
                </a:cubicBezTo>
                <a:cubicBezTo>
                  <a:pt x="2512670" y="1375727"/>
                  <a:pt x="2515600" y="1373927"/>
                  <a:pt x="2518530" y="1372923"/>
                </a:cubicBezTo>
                <a:cubicBezTo>
                  <a:pt x="2522297" y="1371667"/>
                  <a:pt x="2527780" y="1371039"/>
                  <a:pt x="2534980" y="1371039"/>
                </a:cubicBezTo>
                <a:close/>
                <a:moveTo>
                  <a:pt x="3406360" y="1318549"/>
                </a:moveTo>
                <a:lnTo>
                  <a:pt x="3374464" y="1325832"/>
                </a:lnTo>
                <a:lnTo>
                  <a:pt x="3374464" y="1364635"/>
                </a:lnTo>
                <a:lnTo>
                  <a:pt x="3353367" y="1364635"/>
                </a:lnTo>
                <a:lnTo>
                  <a:pt x="3353367" y="1388243"/>
                </a:lnTo>
                <a:lnTo>
                  <a:pt x="3374464" y="1388243"/>
                </a:lnTo>
                <a:lnTo>
                  <a:pt x="3374464" y="1471623"/>
                </a:lnTo>
                <a:cubicBezTo>
                  <a:pt x="3374464" y="1483678"/>
                  <a:pt x="3377268" y="1492762"/>
                  <a:pt x="3382877" y="1498873"/>
                </a:cubicBezTo>
                <a:cubicBezTo>
                  <a:pt x="3389156" y="1505738"/>
                  <a:pt x="3399453" y="1509170"/>
                  <a:pt x="3413768" y="1509170"/>
                </a:cubicBezTo>
                <a:cubicBezTo>
                  <a:pt x="3423479" y="1509170"/>
                  <a:pt x="3431893" y="1508626"/>
                  <a:pt x="3439008" y="1507538"/>
                </a:cubicBezTo>
                <a:lnTo>
                  <a:pt x="3440264" y="1484432"/>
                </a:lnTo>
                <a:cubicBezTo>
                  <a:pt x="3435576" y="1485520"/>
                  <a:pt x="3430093" y="1486065"/>
                  <a:pt x="3423814" y="1486065"/>
                </a:cubicBezTo>
                <a:cubicBezTo>
                  <a:pt x="3412178" y="1486065"/>
                  <a:pt x="3406360" y="1479284"/>
                  <a:pt x="3406360" y="1465722"/>
                </a:cubicBezTo>
                <a:lnTo>
                  <a:pt x="3406360" y="1388243"/>
                </a:lnTo>
                <a:lnTo>
                  <a:pt x="3438004" y="1388243"/>
                </a:lnTo>
                <a:lnTo>
                  <a:pt x="3438004" y="1364635"/>
                </a:lnTo>
                <a:lnTo>
                  <a:pt x="3406360" y="1364635"/>
                </a:lnTo>
                <a:close/>
                <a:moveTo>
                  <a:pt x="2985302" y="1306243"/>
                </a:moveTo>
                <a:lnTo>
                  <a:pt x="2985302" y="1339395"/>
                </a:lnTo>
                <a:lnTo>
                  <a:pt x="3020336" y="1339395"/>
                </a:lnTo>
                <a:lnTo>
                  <a:pt x="3020336" y="1306243"/>
                </a:lnTo>
                <a:close/>
                <a:moveTo>
                  <a:pt x="2175676" y="1306243"/>
                </a:moveTo>
                <a:lnTo>
                  <a:pt x="2175676" y="1339395"/>
                </a:lnTo>
                <a:lnTo>
                  <a:pt x="2210712" y="1339395"/>
                </a:lnTo>
                <a:lnTo>
                  <a:pt x="2210712" y="1306243"/>
                </a:lnTo>
                <a:close/>
                <a:moveTo>
                  <a:pt x="1880401" y="1306243"/>
                </a:moveTo>
                <a:lnTo>
                  <a:pt x="1880401" y="1339395"/>
                </a:lnTo>
                <a:lnTo>
                  <a:pt x="1915436" y="1339395"/>
                </a:lnTo>
                <a:lnTo>
                  <a:pt x="1915436" y="1306243"/>
                </a:lnTo>
                <a:close/>
                <a:moveTo>
                  <a:pt x="230674" y="1306243"/>
                </a:moveTo>
                <a:lnTo>
                  <a:pt x="230674" y="1334246"/>
                </a:lnTo>
                <a:lnTo>
                  <a:pt x="289569" y="1334246"/>
                </a:lnTo>
                <a:lnTo>
                  <a:pt x="289569" y="1505780"/>
                </a:lnTo>
                <a:lnTo>
                  <a:pt x="324604" y="1505780"/>
                </a:lnTo>
                <a:lnTo>
                  <a:pt x="324604" y="1334246"/>
                </a:lnTo>
                <a:lnTo>
                  <a:pt x="384000" y="1334246"/>
                </a:lnTo>
                <a:lnTo>
                  <a:pt x="384000" y="1306243"/>
                </a:lnTo>
                <a:close/>
                <a:moveTo>
                  <a:pt x="2908892" y="1302601"/>
                </a:moveTo>
                <a:lnTo>
                  <a:pt x="2908892" y="1384224"/>
                </a:lnTo>
                <a:cubicBezTo>
                  <a:pt x="2900102" y="1369239"/>
                  <a:pt x="2887252" y="1361747"/>
                  <a:pt x="2870341" y="1361747"/>
                </a:cubicBezTo>
                <a:cubicBezTo>
                  <a:pt x="2855774" y="1361747"/>
                  <a:pt x="2843719" y="1367062"/>
                  <a:pt x="2834176" y="1377694"/>
                </a:cubicBezTo>
                <a:cubicBezTo>
                  <a:pt x="2822288" y="1390838"/>
                  <a:pt x="2816344" y="1409799"/>
                  <a:pt x="2816344" y="1434579"/>
                </a:cubicBezTo>
                <a:cubicBezTo>
                  <a:pt x="2816344" y="1456429"/>
                  <a:pt x="2820907" y="1474093"/>
                  <a:pt x="2830032" y="1487572"/>
                </a:cubicBezTo>
                <a:cubicBezTo>
                  <a:pt x="2839994" y="1502138"/>
                  <a:pt x="2853430" y="1509421"/>
                  <a:pt x="2870341" y="1509421"/>
                </a:cubicBezTo>
                <a:cubicBezTo>
                  <a:pt x="2887586" y="1509421"/>
                  <a:pt x="2900772" y="1501678"/>
                  <a:pt x="2909897" y="1486190"/>
                </a:cubicBezTo>
                <a:lnTo>
                  <a:pt x="2909897" y="1505780"/>
                </a:lnTo>
                <a:lnTo>
                  <a:pt x="2941039" y="1505780"/>
                </a:lnTo>
                <a:lnTo>
                  <a:pt x="2941039" y="1302601"/>
                </a:lnTo>
                <a:close/>
                <a:moveTo>
                  <a:pt x="415059" y="1302601"/>
                </a:moveTo>
                <a:lnTo>
                  <a:pt x="415059" y="1505780"/>
                </a:lnTo>
                <a:lnTo>
                  <a:pt x="447457" y="1505780"/>
                </a:lnTo>
                <a:lnTo>
                  <a:pt x="447457" y="1413734"/>
                </a:lnTo>
                <a:cubicBezTo>
                  <a:pt x="451559" y="1406869"/>
                  <a:pt x="456330" y="1401302"/>
                  <a:pt x="461772" y="1397033"/>
                </a:cubicBezTo>
                <a:cubicBezTo>
                  <a:pt x="468134" y="1392010"/>
                  <a:pt x="474329" y="1389498"/>
                  <a:pt x="480357" y="1389498"/>
                </a:cubicBezTo>
                <a:cubicBezTo>
                  <a:pt x="493417" y="1389498"/>
                  <a:pt x="499946" y="1397409"/>
                  <a:pt x="499946" y="1413232"/>
                </a:cubicBezTo>
                <a:lnTo>
                  <a:pt x="499946" y="1505780"/>
                </a:lnTo>
                <a:lnTo>
                  <a:pt x="533098" y="1505780"/>
                </a:lnTo>
                <a:lnTo>
                  <a:pt x="533098" y="1403939"/>
                </a:lnTo>
                <a:cubicBezTo>
                  <a:pt x="533098" y="1391633"/>
                  <a:pt x="529749" y="1381713"/>
                  <a:pt x="523052" y="1374178"/>
                </a:cubicBezTo>
                <a:cubicBezTo>
                  <a:pt x="515685" y="1365890"/>
                  <a:pt x="505597" y="1361747"/>
                  <a:pt x="492789" y="1361747"/>
                </a:cubicBezTo>
                <a:cubicBezTo>
                  <a:pt x="475208" y="1361747"/>
                  <a:pt x="460098" y="1370662"/>
                  <a:pt x="447457" y="1388494"/>
                </a:cubicBezTo>
                <a:lnTo>
                  <a:pt x="447457" y="1302601"/>
                </a:lnTo>
                <a:close/>
                <a:moveTo>
                  <a:pt x="3111828" y="627409"/>
                </a:moveTo>
                <a:lnTo>
                  <a:pt x="3111828" y="658514"/>
                </a:lnTo>
                <a:cubicBezTo>
                  <a:pt x="3102105" y="676870"/>
                  <a:pt x="3089107" y="686047"/>
                  <a:pt x="3072835" y="686047"/>
                </a:cubicBezTo>
                <a:cubicBezTo>
                  <a:pt x="3054976" y="686047"/>
                  <a:pt x="3046046" y="677614"/>
                  <a:pt x="3046046" y="660747"/>
                </a:cubicBezTo>
                <a:cubicBezTo>
                  <a:pt x="3046046" y="646162"/>
                  <a:pt x="3055174" y="636686"/>
                  <a:pt x="3073431" y="632320"/>
                </a:cubicBezTo>
                <a:cubicBezTo>
                  <a:pt x="3086230" y="629344"/>
                  <a:pt x="3099029" y="627707"/>
                  <a:pt x="3111828" y="627409"/>
                </a:cubicBezTo>
                <a:close/>
                <a:moveTo>
                  <a:pt x="1398816" y="568622"/>
                </a:moveTo>
                <a:cubicBezTo>
                  <a:pt x="1414195" y="568622"/>
                  <a:pt x="1425754" y="578197"/>
                  <a:pt x="1433494" y="597346"/>
                </a:cubicBezTo>
                <a:lnTo>
                  <a:pt x="1433494" y="655835"/>
                </a:lnTo>
                <a:cubicBezTo>
                  <a:pt x="1425457" y="674488"/>
                  <a:pt x="1414195" y="683815"/>
                  <a:pt x="1399710" y="683815"/>
                </a:cubicBezTo>
                <a:cubicBezTo>
                  <a:pt x="1389688" y="683815"/>
                  <a:pt x="1381503" y="679797"/>
                  <a:pt x="1375153" y="671760"/>
                </a:cubicBezTo>
                <a:cubicBezTo>
                  <a:pt x="1367116" y="661540"/>
                  <a:pt x="1363098" y="646162"/>
                  <a:pt x="1363098" y="625623"/>
                </a:cubicBezTo>
                <a:cubicBezTo>
                  <a:pt x="1363098" y="608062"/>
                  <a:pt x="1366223" y="594270"/>
                  <a:pt x="1372474" y="584249"/>
                </a:cubicBezTo>
                <a:cubicBezTo>
                  <a:pt x="1378923" y="573831"/>
                  <a:pt x="1387704" y="568622"/>
                  <a:pt x="1398816" y="568622"/>
                </a:cubicBezTo>
                <a:close/>
                <a:moveTo>
                  <a:pt x="779394" y="568324"/>
                </a:moveTo>
                <a:cubicBezTo>
                  <a:pt x="788820" y="568324"/>
                  <a:pt x="796460" y="572244"/>
                  <a:pt x="802314" y="580082"/>
                </a:cubicBezTo>
                <a:cubicBezTo>
                  <a:pt x="809755" y="590004"/>
                  <a:pt x="813476" y="605184"/>
                  <a:pt x="813476" y="625623"/>
                </a:cubicBezTo>
                <a:cubicBezTo>
                  <a:pt x="813476" y="643681"/>
                  <a:pt x="810350" y="657770"/>
                  <a:pt x="804100" y="667890"/>
                </a:cubicBezTo>
                <a:cubicBezTo>
                  <a:pt x="797650" y="678507"/>
                  <a:pt x="788671" y="683815"/>
                  <a:pt x="777162" y="683815"/>
                </a:cubicBezTo>
                <a:cubicBezTo>
                  <a:pt x="762676" y="683815"/>
                  <a:pt x="751414" y="674488"/>
                  <a:pt x="743378" y="655835"/>
                </a:cubicBezTo>
                <a:lnTo>
                  <a:pt x="743378" y="596602"/>
                </a:lnTo>
                <a:cubicBezTo>
                  <a:pt x="751613" y="577750"/>
                  <a:pt x="763618" y="568324"/>
                  <a:pt x="779394" y="568324"/>
                </a:cubicBezTo>
                <a:close/>
                <a:moveTo>
                  <a:pt x="2781430" y="564901"/>
                </a:moveTo>
                <a:cubicBezTo>
                  <a:pt x="2803952" y="564901"/>
                  <a:pt x="2816156" y="579536"/>
                  <a:pt x="2818042" y="608806"/>
                </a:cubicBezTo>
                <a:lnTo>
                  <a:pt x="2743032" y="608806"/>
                </a:lnTo>
                <a:cubicBezTo>
                  <a:pt x="2743925" y="596106"/>
                  <a:pt x="2747249" y="585936"/>
                  <a:pt x="2753004" y="578296"/>
                </a:cubicBezTo>
                <a:cubicBezTo>
                  <a:pt x="2759750" y="569366"/>
                  <a:pt x="2769226" y="564901"/>
                  <a:pt x="2781430" y="564901"/>
                </a:cubicBezTo>
                <a:close/>
                <a:moveTo>
                  <a:pt x="1219330" y="564901"/>
                </a:moveTo>
                <a:cubicBezTo>
                  <a:pt x="1241852" y="564901"/>
                  <a:pt x="1254056" y="579536"/>
                  <a:pt x="1255942" y="608806"/>
                </a:cubicBezTo>
                <a:lnTo>
                  <a:pt x="1180932" y="608806"/>
                </a:lnTo>
                <a:cubicBezTo>
                  <a:pt x="1181825" y="596106"/>
                  <a:pt x="1185149" y="585936"/>
                  <a:pt x="1190904" y="578296"/>
                </a:cubicBezTo>
                <a:cubicBezTo>
                  <a:pt x="1197650" y="569366"/>
                  <a:pt x="1207126" y="564901"/>
                  <a:pt x="1219330" y="564901"/>
                </a:cubicBezTo>
                <a:close/>
                <a:moveTo>
                  <a:pt x="3371384" y="542131"/>
                </a:moveTo>
                <a:lnTo>
                  <a:pt x="3371384" y="664319"/>
                </a:lnTo>
                <a:cubicBezTo>
                  <a:pt x="3371384" y="679102"/>
                  <a:pt x="3375502" y="690909"/>
                  <a:pt x="3383737" y="699740"/>
                </a:cubicBezTo>
                <a:cubicBezTo>
                  <a:pt x="3392568" y="709066"/>
                  <a:pt x="3404573" y="713729"/>
                  <a:pt x="3419754" y="713729"/>
                </a:cubicBezTo>
                <a:cubicBezTo>
                  <a:pt x="3430072" y="713729"/>
                  <a:pt x="3439796" y="711100"/>
                  <a:pt x="3448924" y="705842"/>
                </a:cubicBezTo>
                <a:cubicBezTo>
                  <a:pt x="3459243" y="699888"/>
                  <a:pt x="3467627" y="691455"/>
                  <a:pt x="3474076" y="680541"/>
                </a:cubicBezTo>
                <a:lnTo>
                  <a:pt x="3474076" y="709413"/>
                </a:lnTo>
                <a:lnTo>
                  <a:pt x="3511283" y="709413"/>
                </a:lnTo>
                <a:lnTo>
                  <a:pt x="3511283" y="542131"/>
                </a:lnTo>
                <a:lnTo>
                  <a:pt x="3472885" y="542131"/>
                </a:lnTo>
                <a:lnTo>
                  <a:pt x="3472885" y="652115"/>
                </a:lnTo>
                <a:cubicBezTo>
                  <a:pt x="3468917" y="659854"/>
                  <a:pt x="3463658" y="666352"/>
                  <a:pt x="3457110" y="671611"/>
                </a:cubicBezTo>
                <a:cubicBezTo>
                  <a:pt x="3449370" y="677763"/>
                  <a:pt x="3441730" y="680838"/>
                  <a:pt x="3434190" y="680838"/>
                </a:cubicBezTo>
                <a:cubicBezTo>
                  <a:pt x="3418513" y="680838"/>
                  <a:pt x="3410675" y="671661"/>
                  <a:pt x="3410675" y="653305"/>
                </a:cubicBezTo>
                <a:lnTo>
                  <a:pt x="3410675" y="542131"/>
                </a:lnTo>
                <a:close/>
                <a:moveTo>
                  <a:pt x="2239547" y="542131"/>
                </a:moveTo>
                <a:lnTo>
                  <a:pt x="2296250" y="706437"/>
                </a:lnTo>
                <a:lnTo>
                  <a:pt x="2293869" y="713729"/>
                </a:lnTo>
                <a:cubicBezTo>
                  <a:pt x="2288114" y="730993"/>
                  <a:pt x="2277547" y="739625"/>
                  <a:pt x="2262168" y="739625"/>
                </a:cubicBezTo>
                <a:cubicBezTo>
                  <a:pt x="2255620" y="739625"/>
                  <a:pt x="2248476" y="738931"/>
                  <a:pt x="2240737" y="737542"/>
                </a:cubicBezTo>
                <a:lnTo>
                  <a:pt x="2242226" y="766712"/>
                </a:lnTo>
                <a:cubicBezTo>
                  <a:pt x="2248873" y="767804"/>
                  <a:pt x="2255818" y="768349"/>
                  <a:pt x="2263062" y="768349"/>
                </a:cubicBezTo>
                <a:cubicBezTo>
                  <a:pt x="2279234" y="768349"/>
                  <a:pt x="2292331" y="764877"/>
                  <a:pt x="2302352" y="757931"/>
                </a:cubicBezTo>
                <a:cubicBezTo>
                  <a:pt x="2314159" y="749895"/>
                  <a:pt x="2323486" y="735756"/>
                  <a:pt x="2330332" y="715515"/>
                </a:cubicBezTo>
                <a:lnTo>
                  <a:pt x="2389268" y="542131"/>
                </a:lnTo>
                <a:lnTo>
                  <a:pt x="2351168" y="542131"/>
                </a:lnTo>
                <a:lnTo>
                  <a:pt x="2331969" y="611633"/>
                </a:lnTo>
                <a:cubicBezTo>
                  <a:pt x="2329985" y="618678"/>
                  <a:pt x="2327603" y="627409"/>
                  <a:pt x="2324825" y="637827"/>
                </a:cubicBezTo>
                <a:cubicBezTo>
                  <a:pt x="2320856" y="652809"/>
                  <a:pt x="2318227" y="662582"/>
                  <a:pt x="2316937" y="667146"/>
                </a:cubicBezTo>
                <a:lnTo>
                  <a:pt x="2313961" y="667146"/>
                </a:lnTo>
                <a:cubicBezTo>
                  <a:pt x="2306222" y="636190"/>
                  <a:pt x="2301558" y="617884"/>
                  <a:pt x="2299971" y="612229"/>
                </a:cubicBezTo>
                <a:lnTo>
                  <a:pt x="2280028" y="542131"/>
                </a:lnTo>
                <a:close/>
                <a:moveTo>
                  <a:pt x="1818810" y="542131"/>
                </a:moveTo>
                <a:lnTo>
                  <a:pt x="1818810" y="664319"/>
                </a:lnTo>
                <a:cubicBezTo>
                  <a:pt x="1818810" y="679102"/>
                  <a:pt x="1822927" y="690909"/>
                  <a:pt x="1831162" y="699740"/>
                </a:cubicBezTo>
                <a:cubicBezTo>
                  <a:pt x="1839993" y="709066"/>
                  <a:pt x="1851998" y="713729"/>
                  <a:pt x="1867179" y="713729"/>
                </a:cubicBezTo>
                <a:cubicBezTo>
                  <a:pt x="1877497" y="713729"/>
                  <a:pt x="1887221" y="711100"/>
                  <a:pt x="1896349" y="705842"/>
                </a:cubicBezTo>
                <a:cubicBezTo>
                  <a:pt x="1906668" y="699888"/>
                  <a:pt x="1915052" y="691455"/>
                  <a:pt x="1921501" y="680541"/>
                </a:cubicBezTo>
                <a:lnTo>
                  <a:pt x="1921501" y="709413"/>
                </a:lnTo>
                <a:lnTo>
                  <a:pt x="1958708" y="709413"/>
                </a:lnTo>
                <a:lnTo>
                  <a:pt x="1958708" y="542131"/>
                </a:lnTo>
                <a:lnTo>
                  <a:pt x="1920310" y="542131"/>
                </a:lnTo>
                <a:lnTo>
                  <a:pt x="1920310" y="652115"/>
                </a:lnTo>
                <a:cubicBezTo>
                  <a:pt x="1916342" y="659854"/>
                  <a:pt x="1911083" y="666352"/>
                  <a:pt x="1904534" y="671611"/>
                </a:cubicBezTo>
                <a:cubicBezTo>
                  <a:pt x="1896796" y="677763"/>
                  <a:pt x="1889156" y="680838"/>
                  <a:pt x="1881615" y="680838"/>
                </a:cubicBezTo>
                <a:cubicBezTo>
                  <a:pt x="1865938" y="680838"/>
                  <a:pt x="1858100" y="671661"/>
                  <a:pt x="1858100" y="653305"/>
                </a:cubicBezTo>
                <a:lnTo>
                  <a:pt x="1858100" y="542131"/>
                </a:lnTo>
                <a:close/>
                <a:moveTo>
                  <a:pt x="895480" y="542131"/>
                </a:moveTo>
                <a:lnTo>
                  <a:pt x="895480" y="709413"/>
                </a:lnTo>
                <a:lnTo>
                  <a:pt x="933878" y="709413"/>
                </a:lnTo>
                <a:lnTo>
                  <a:pt x="933878" y="542131"/>
                </a:lnTo>
                <a:close/>
                <a:moveTo>
                  <a:pt x="2983836" y="538410"/>
                </a:moveTo>
                <a:cubicBezTo>
                  <a:pt x="2960123" y="538410"/>
                  <a:pt x="2942859" y="553342"/>
                  <a:pt x="2932044" y="583207"/>
                </a:cubicBezTo>
                <a:lnTo>
                  <a:pt x="2932044" y="542131"/>
                </a:lnTo>
                <a:lnTo>
                  <a:pt x="2896028" y="542131"/>
                </a:lnTo>
                <a:lnTo>
                  <a:pt x="2896028" y="709413"/>
                </a:lnTo>
                <a:lnTo>
                  <a:pt x="2933830" y="709413"/>
                </a:lnTo>
                <a:lnTo>
                  <a:pt x="2933830" y="616842"/>
                </a:lnTo>
                <a:cubicBezTo>
                  <a:pt x="2944148" y="588565"/>
                  <a:pt x="2959974" y="574426"/>
                  <a:pt x="2981306" y="574426"/>
                </a:cubicBezTo>
                <a:close/>
                <a:moveTo>
                  <a:pt x="2780834" y="538410"/>
                </a:moveTo>
                <a:cubicBezTo>
                  <a:pt x="2759701" y="538410"/>
                  <a:pt x="2742338" y="545355"/>
                  <a:pt x="2728745" y="559246"/>
                </a:cubicBezTo>
                <a:cubicBezTo>
                  <a:pt x="2712870" y="575319"/>
                  <a:pt x="2704932" y="597842"/>
                  <a:pt x="2704932" y="626814"/>
                </a:cubicBezTo>
                <a:cubicBezTo>
                  <a:pt x="2704932" y="652412"/>
                  <a:pt x="2711034" y="672752"/>
                  <a:pt x="2723238" y="687833"/>
                </a:cubicBezTo>
                <a:cubicBezTo>
                  <a:pt x="2737129" y="705097"/>
                  <a:pt x="2757419" y="713729"/>
                  <a:pt x="2784109" y="713729"/>
                </a:cubicBezTo>
                <a:cubicBezTo>
                  <a:pt x="2820621" y="713729"/>
                  <a:pt x="2844136" y="697557"/>
                  <a:pt x="2854653" y="665211"/>
                </a:cubicBezTo>
                <a:lnTo>
                  <a:pt x="2819828" y="655091"/>
                </a:lnTo>
                <a:cubicBezTo>
                  <a:pt x="2814271" y="676324"/>
                  <a:pt x="2802514" y="686940"/>
                  <a:pt x="2784555" y="686940"/>
                </a:cubicBezTo>
                <a:cubicBezTo>
                  <a:pt x="2771855" y="686940"/>
                  <a:pt x="2761884" y="682724"/>
                  <a:pt x="2754641" y="674290"/>
                </a:cubicBezTo>
                <a:cubicBezTo>
                  <a:pt x="2746703" y="664963"/>
                  <a:pt x="2742635" y="651569"/>
                  <a:pt x="2742437" y="634106"/>
                </a:cubicBezTo>
                <a:lnTo>
                  <a:pt x="2855546" y="634106"/>
                </a:lnTo>
                <a:lnTo>
                  <a:pt x="2855546" y="626219"/>
                </a:lnTo>
                <a:cubicBezTo>
                  <a:pt x="2855546" y="600422"/>
                  <a:pt x="2849296" y="579734"/>
                  <a:pt x="2836794" y="564157"/>
                </a:cubicBezTo>
                <a:cubicBezTo>
                  <a:pt x="2823102" y="546992"/>
                  <a:pt x="2804448" y="538410"/>
                  <a:pt x="2780834" y="538410"/>
                </a:cubicBezTo>
                <a:close/>
                <a:moveTo>
                  <a:pt x="2221836" y="538410"/>
                </a:moveTo>
                <a:cubicBezTo>
                  <a:pt x="2198123" y="538410"/>
                  <a:pt x="2180859" y="553342"/>
                  <a:pt x="2170044" y="583207"/>
                </a:cubicBezTo>
                <a:lnTo>
                  <a:pt x="2170044" y="542131"/>
                </a:lnTo>
                <a:lnTo>
                  <a:pt x="2134028" y="542131"/>
                </a:lnTo>
                <a:lnTo>
                  <a:pt x="2134028" y="709413"/>
                </a:lnTo>
                <a:lnTo>
                  <a:pt x="2171830" y="709413"/>
                </a:lnTo>
                <a:lnTo>
                  <a:pt x="2171830" y="616842"/>
                </a:lnTo>
                <a:cubicBezTo>
                  <a:pt x="2182149" y="588565"/>
                  <a:pt x="2197974" y="574426"/>
                  <a:pt x="2219306" y="574426"/>
                </a:cubicBezTo>
                <a:close/>
                <a:moveTo>
                  <a:pt x="2098011" y="538410"/>
                </a:moveTo>
                <a:cubicBezTo>
                  <a:pt x="2074298" y="538410"/>
                  <a:pt x="2057034" y="553342"/>
                  <a:pt x="2046219" y="583207"/>
                </a:cubicBezTo>
                <a:lnTo>
                  <a:pt x="2046219" y="542131"/>
                </a:lnTo>
                <a:lnTo>
                  <a:pt x="2010202" y="542131"/>
                </a:lnTo>
                <a:lnTo>
                  <a:pt x="2010202" y="709413"/>
                </a:lnTo>
                <a:lnTo>
                  <a:pt x="2048005" y="709413"/>
                </a:lnTo>
                <a:lnTo>
                  <a:pt x="2048005" y="616842"/>
                </a:lnTo>
                <a:cubicBezTo>
                  <a:pt x="2058324" y="588565"/>
                  <a:pt x="2074149" y="574426"/>
                  <a:pt x="2095481" y="574426"/>
                </a:cubicBezTo>
                <a:close/>
                <a:moveTo>
                  <a:pt x="1218735" y="538410"/>
                </a:moveTo>
                <a:cubicBezTo>
                  <a:pt x="1197601" y="538410"/>
                  <a:pt x="1180238" y="545355"/>
                  <a:pt x="1166645" y="559246"/>
                </a:cubicBezTo>
                <a:cubicBezTo>
                  <a:pt x="1150770" y="575319"/>
                  <a:pt x="1142832" y="597842"/>
                  <a:pt x="1142832" y="626814"/>
                </a:cubicBezTo>
                <a:cubicBezTo>
                  <a:pt x="1142832" y="652412"/>
                  <a:pt x="1148934" y="672752"/>
                  <a:pt x="1161138" y="687833"/>
                </a:cubicBezTo>
                <a:cubicBezTo>
                  <a:pt x="1175029" y="705097"/>
                  <a:pt x="1195319" y="713729"/>
                  <a:pt x="1222009" y="713729"/>
                </a:cubicBezTo>
                <a:cubicBezTo>
                  <a:pt x="1258521" y="713729"/>
                  <a:pt x="1282036" y="697557"/>
                  <a:pt x="1292553" y="665211"/>
                </a:cubicBezTo>
                <a:lnTo>
                  <a:pt x="1257727" y="655091"/>
                </a:lnTo>
                <a:cubicBezTo>
                  <a:pt x="1252171" y="676324"/>
                  <a:pt x="1240414" y="686940"/>
                  <a:pt x="1222455" y="686940"/>
                </a:cubicBezTo>
                <a:cubicBezTo>
                  <a:pt x="1209755" y="686940"/>
                  <a:pt x="1199784" y="682724"/>
                  <a:pt x="1192541" y="674290"/>
                </a:cubicBezTo>
                <a:cubicBezTo>
                  <a:pt x="1184603" y="664963"/>
                  <a:pt x="1180535" y="651569"/>
                  <a:pt x="1180337" y="634106"/>
                </a:cubicBezTo>
                <a:lnTo>
                  <a:pt x="1293446" y="634106"/>
                </a:lnTo>
                <a:lnTo>
                  <a:pt x="1293446" y="626219"/>
                </a:lnTo>
                <a:cubicBezTo>
                  <a:pt x="1293446" y="600422"/>
                  <a:pt x="1287195" y="579734"/>
                  <a:pt x="1274694" y="564157"/>
                </a:cubicBezTo>
                <a:cubicBezTo>
                  <a:pt x="1261002" y="546992"/>
                  <a:pt x="1242348" y="538410"/>
                  <a:pt x="1218735" y="538410"/>
                </a:cubicBezTo>
                <a:close/>
                <a:moveTo>
                  <a:pt x="1047285" y="538410"/>
                </a:moveTo>
                <a:cubicBezTo>
                  <a:pt x="1025556" y="538410"/>
                  <a:pt x="1007994" y="545306"/>
                  <a:pt x="994599" y="559097"/>
                </a:cubicBezTo>
                <a:cubicBezTo>
                  <a:pt x="979121" y="574972"/>
                  <a:pt x="971382" y="597445"/>
                  <a:pt x="971382" y="626516"/>
                </a:cubicBezTo>
                <a:cubicBezTo>
                  <a:pt x="971382" y="651916"/>
                  <a:pt x="977236" y="672256"/>
                  <a:pt x="988944" y="687536"/>
                </a:cubicBezTo>
                <a:cubicBezTo>
                  <a:pt x="1002438" y="704998"/>
                  <a:pt x="1021884" y="713729"/>
                  <a:pt x="1047285" y="713729"/>
                </a:cubicBezTo>
                <a:cubicBezTo>
                  <a:pt x="1064052" y="713729"/>
                  <a:pt x="1078142" y="709761"/>
                  <a:pt x="1089552" y="701823"/>
                </a:cubicBezTo>
                <a:cubicBezTo>
                  <a:pt x="1102748" y="692695"/>
                  <a:pt x="1111529" y="678904"/>
                  <a:pt x="1115894" y="660449"/>
                </a:cubicBezTo>
                <a:lnTo>
                  <a:pt x="1080176" y="650626"/>
                </a:lnTo>
                <a:cubicBezTo>
                  <a:pt x="1076504" y="674042"/>
                  <a:pt x="1065838" y="685750"/>
                  <a:pt x="1048178" y="685750"/>
                </a:cubicBezTo>
                <a:cubicBezTo>
                  <a:pt x="1023174" y="685750"/>
                  <a:pt x="1010673" y="665807"/>
                  <a:pt x="1010673" y="625921"/>
                </a:cubicBezTo>
                <a:cubicBezTo>
                  <a:pt x="1010673" y="586233"/>
                  <a:pt x="1023174" y="566390"/>
                  <a:pt x="1048178" y="566390"/>
                </a:cubicBezTo>
                <a:cubicBezTo>
                  <a:pt x="1064350" y="566390"/>
                  <a:pt x="1074222" y="577701"/>
                  <a:pt x="1077794" y="600322"/>
                </a:cubicBezTo>
                <a:lnTo>
                  <a:pt x="1115001" y="591839"/>
                </a:lnTo>
                <a:cubicBezTo>
                  <a:pt x="1111529" y="575865"/>
                  <a:pt x="1104583" y="563314"/>
                  <a:pt x="1094165" y="554186"/>
                </a:cubicBezTo>
                <a:cubicBezTo>
                  <a:pt x="1082160" y="543668"/>
                  <a:pt x="1066533" y="538410"/>
                  <a:pt x="1047285" y="538410"/>
                </a:cubicBezTo>
                <a:close/>
                <a:moveTo>
                  <a:pt x="789068" y="538410"/>
                </a:moveTo>
                <a:cubicBezTo>
                  <a:pt x="769423" y="538410"/>
                  <a:pt x="753796" y="547885"/>
                  <a:pt x="742187" y="566836"/>
                </a:cubicBezTo>
                <a:lnTo>
                  <a:pt x="742187" y="542131"/>
                </a:lnTo>
                <a:lnTo>
                  <a:pt x="705278" y="542131"/>
                </a:lnTo>
                <a:lnTo>
                  <a:pt x="705278" y="768200"/>
                </a:lnTo>
                <a:lnTo>
                  <a:pt x="743378" y="768200"/>
                </a:lnTo>
                <a:lnTo>
                  <a:pt x="743378" y="685899"/>
                </a:lnTo>
                <a:cubicBezTo>
                  <a:pt x="753498" y="704254"/>
                  <a:pt x="768133" y="713432"/>
                  <a:pt x="787282" y="713432"/>
                </a:cubicBezTo>
                <a:cubicBezTo>
                  <a:pt x="804645" y="713432"/>
                  <a:pt x="819230" y="706784"/>
                  <a:pt x="831037" y="693489"/>
                </a:cubicBezTo>
                <a:cubicBezTo>
                  <a:pt x="845523" y="677217"/>
                  <a:pt x="852766" y="654297"/>
                  <a:pt x="852766" y="624730"/>
                </a:cubicBezTo>
                <a:cubicBezTo>
                  <a:pt x="852766" y="598834"/>
                  <a:pt x="847458" y="578246"/>
                  <a:pt x="836842" y="562967"/>
                </a:cubicBezTo>
                <a:cubicBezTo>
                  <a:pt x="825332" y="546595"/>
                  <a:pt x="809408" y="538410"/>
                  <a:pt x="789068" y="538410"/>
                </a:cubicBezTo>
                <a:close/>
                <a:moveTo>
                  <a:pt x="3084146" y="538112"/>
                </a:moveTo>
                <a:cubicBezTo>
                  <a:pt x="3046642" y="538112"/>
                  <a:pt x="3023573" y="553491"/>
                  <a:pt x="3014941" y="584249"/>
                </a:cubicBezTo>
                <a:lnTo>
                  <a:pt x="3050809" y="593923"/>
                </a:lnTo>
                <a:cubicBezTo>
                  <a:pt x="3052396" y="585192"/>
                  <a:pt x="3055819" y="578246"/>
                  <a:pt x="3061078" y="573087"/>
                </a:cubicBezTo>
                <a:cubicBezTo>
                  <a:pt x="3066832" y="567431"/>
                  <a:pt x="3074076" y="564604"/>
                  <a:pt x="3082807" y="564604"/>
                </a:cubicBezTo>
                <a:cubicBezTo>
                  <a:pt x="3092332" y="564604"/>
                  <a:pt x="3099376" y="566588"/>
                  <a:pt x="3103940" y="570557"/>
                </a:cubicBezTo>
                <a:cubicBezTo>
                  <a:pt x="3109199" y="575220"/>
                  <a:pt x="3111828" y="583108"/>
                  <a:pt x="3111828" y="594220"/>
                </a:cubicBezTo>
                <a:lnTo>
                  <a:pt x="3111828" y="603746"/>
                </a:lnTo>
                <a:cubicBezTo>
                  <a:pt x="3093473" y="604341"/>
                  <a:pt x="3077548" y="605928"/>
                  <a:pt x="3064054" y="608508"/>
                </a:cubicBezTo>
                <a:cubicBezTo>
                  <a:pt x="3027641" y="615552"/>
                  <a:pt x="3009434" y="633958"/>
                  <a:pt x="3009434" y="663723"/>
                </a:cubicBezTo>
                <a:cubicBezTo>
                  <a:pt x="3009434" y="677812"/>
                  <a:pt x="3013602" y="689322"/>
                  <a:pt x="3021936" y="698251"/>
                </a:cubicBezTo>
                <a:cubicBezTo>
                  <a:pt x="3031362" y="708372"/>
                  <a:pt x="3044360" y="713432"/>
                  <a:pt x="3060929" y="713432"/>
                </a:cubicBezTo>
                <a:cubicBezTo>
                  <a:pt x="3084047" y="713432"/>
                  <a:pt x="3101609" y="704800"/>
                  <a:pt x="3113614" y="687536"/>
                </a:cubicBezTo>
                <a:cubicBezTo>
                  <a:pt x="3114408" y="695870"/>
                  <a:pt x="3115350" y="703163"/>
                  <a:pt x="3116442" y="709413"/>
                </a:cubicBezTo>
                <a:lnTo>
                  <a:pt x="3151714" y="709413"/>
                </a:lnTo>
                <a:cubicBezTo>
                  <a:pt x="3149928" y="692646"/>
                  <a:pt x="3149035" y="676175"/>
                  <a:pt x="3149035" y="660003"/>
                </a:cubicBezTo>
                <a:lnTo>
                  <a:pt x="3149035" y="593625"/>
                </a:lnTo>
                <a:cubicBezTo>
                  <a:pt x="3149035" y="556617"/>
                  <a:pt x="3127406" y="538112"/>
                  <a:pt x="3084146" y="538112"/>
                </a:cubicBezTo>
                <a:close/>
                <a:moveTo>
                  <a:pt x="2499550" y="472926"/>
                </a:moveTo>
                <a:lnTo>
                  <a:pt x="2499550" y="709413"/>
                </a:lnTo>
                <a:lnTo>
                  <a:pt x="2540031" y="709413"/>
                </a:lnTo>
                <a:lnTo>
                  <a:pt x="2540031" y="626814"/>
                </a:lnTo>
                <a:lnTo>
                  <a:pt x="2567713" y="595709"/>
                </a:lnTo>
                <a:lnTo>
                  <a:pt x="2636620" y="709413"/>
                </a:lnTo>
                <a:lnTo>
                  <a:pt x="2683352" y="709413"/>
                </a:lnTo>
                <a:lnTo>
                  <a:pt x="2594353" y="566985"/>
                </a:lnTo>
                <a:lnTo>
                  <a:pt x="2676208" y="472926"/>
                </a:lnTo>
                <a:lnTo>
                  <a:pt x="2629328" y="472926"/>
                </a:lnTo>
                <a:lnTo>
                  <a:pt x="2540031" y="580826"/>
                </a:lnTo>
                <a:lnTo>
                  <a:pt x="2540031" y="472926"/>
                </a:lnTo>
                <a:close/>
                <a:moveTo>
                  <a:pt x="893992" y="472926"/>
                </a:moveTo>
                <a:lnTo>
                  <a:pt x="893992" y="512216"/>
                </a:lnTo>
                <a:lnTo>
                  <a:pt x="935515" y="512216"/>
                </a:lnTo>
                <a:lnTo>
                  <a:pt x="935515" y="472926"/>
                </a:lnTo>
                <a:close/>
                <a:moveTo>
                  <a:pt x="579667" y="468907"/>
                </a:moveTo>
                <a:cubicBezTo>
                  <a:pt x="556648" y="468907"/>
                  <a:pt x="538045" y="474463"/>
                  <a:pt x="523856" y="485576"/>
                </a:cubicBezTo>
                <a:cubicBezTo>
                  <a:pt x="508378" y="497581"/>
                  <a:pt x="500639" y="513556"/>
                  <a:pt x="500639" y="533499"/>
                </a:cubicBezTo>
                <a:cubicBezTo>
                  <a:pt x="500639" y="550862"/>
                  <a:pt x="504757" y="564604"/>
                  <a:pt x="512992" y="574724"/>
                </a:cubicBezTo>
                <a:cubicBezTo>
                  <a:pt x="522814" y="586829"/>
                  <a:pt x="540872" y="596800"/>
                  <a:pt x="567165" y="604638"/>
                </a:cubicBezTo>
                <a:lnTo>
                  <a:pt x="579369" y="608210"/>
                </a:lnTo>
                <a:cubicBezTo>
                  <a:pt x="597030" y="613171"/>
                  <a:pt x="609085" y="618380"/>
                  <a:pt x="615534" y="623837"/>
                </a:cubicBezTo>
                <a:cubicBezTo>
                  <a:pt x="622182" y="629393"/>
                  <a:pt x="625506" y="637827"/>
                  <a:pt x="625506" y="649138"/>
                </a:cubicBezTo>
                <a:cubicBezTo>
                  <a:pt x="625506" y="671661"/>
                  <a:pt x="610425" y="682922"/>
                  <a:pt x="580262" y="682922"/>
                </a:cubicBezTo>
                <a:cubicBezTo>
                  <a:pt x="568554" y="682922"/>
                  <a:pt x="558583" y="679697"/>
                  <a:pt x="550348" y="673248"/>
                </a:cubicBezTo>
                <a:cubicBezTo>
                  <a:pt x="540823" y="665807"/>
                  <a:pt x="534423" y="654793"/>
                  <a:pt x="531149" y="640208"/>
                </a:cubicBezTo>
                <a:lnTo>
                  <a:pt x="491858" y="652710"/>
                </a:lnTo>
                <a:cubicBezTo>
                  <a:pt x="497018" y="671661"/>
                  <a:pt x="506592" y="686345"/>
                  <a:pt x="520582" y="696763"/>
                </a:cubicBezTo>
                <a:cubicBezTo>
                  <a:pt x="536060" y="708272"/>
                  <a:pt x="556251" y="714027"/>
                  <a:pt x="581155" y="714027"/>
                </a:cubicBezTo>
                <a:cubicBezTo>
                  <a:pt x="606952" y="714027"/>
                  <a:pt x="627292" y="708322"/>
                  <a:pt x="642175" y="696912"/>
                </a:cubicBezTo>
                <a:cubicBezTo>
                  <a:pt x="658446" y="684509"/>
                  <a:pt x="666582" y="666849"/>
                  <a:pt x="666582" y="643929"/>
                </a:cubicBezTo>
                <a:cubicBezTo>
                  <a:pt x="666582" y="627062"/>
                  <a:pt x="662465" y="613667"/>
                  <a:pt x="654230" y="603746"/>
                </a:cubicBezTo>
                <a:cubicBezTo>
                  <a:pt x="644010" y="591542"/>
                  <a:pt x="625059" y="581669"/>
                  <a:pt x="597377" y="574129"/>
                </a:cubicBezTo>
                <a:lnTo>
                  <a:pt x="584876" y="570408"/>
                </a:lnTo>
                <a:cubicBezTo>
                  <a:pt x="569001" y="566042"/>
                  <a:pt x="557938" y="561280"/>
                  <a:pt x="551687" y="556120"/>
                </a:cubicBezTo>
                <a:cubicBezTo>
                  <a:pt x="544841" y="550366"/>
                  <a:pt x="541418" y="541932"/>
                  <a:pt x="541418" y="530820"/>
                </a:cubicBezTo>
                <a:cubicBezTo>
                  <a:pt x="541418" y="521890"/>
                  <a:pt x="544395" y="514746"/>
                  <a:pt x="550348" y="509388"/>
                </a:cubicBezTo>
                <a:cubicBezTo>
                  <a:pt x="557392" y="503138"/>
                  <a:pt x="567562" y="500012"/>
                  <a:pt x="580857" y="500012"/>
                </a:cubicBezTo>
                <a:cubicBezTo>
                  <a:pt x="602785" y="500012"/>
                  <a:pt x="616824" y="512911"/>
                  <a:pt x="622976" y="538708"/>
                </a:cubicBezTo>
                <a:lnTo>
                  <a:pt x="662862" y="527843"/>
                </a:lnTo>
                <a:cubicBezTo>
                  <a:pt x="650360" y="488552"/>
                  <a:pt x="622629" y="468907"/>
                  <a:pt x="579667" y="468907"/>
                </a:cubicBezTo>
                <a:close/>
                <a:moveTo>
                  <a:pt x="3200828" y="468609"/>
                </a:moveTo>
                <a:lnTo>
                  <a:pt x="3200828" y="709413"/>
                </a:lnTo>
                <a:lnTo>
                  <a:pt x="3238630" y="709413"/>
                </a:lnTo>
                <a:lnTo>
                  <a:pt x="3238630" y="655835"/>
                </a:lnTo>
                <a:lnTo>
                  <a:pt x="3261550" y="630534"/>
                </a:lnTo>
                <a:lnTo>
                  <a:pt x="3302924" y="709413"/>
                </a:lnTo>
                <a:lnTo>
                  <a:pt x="3345042" y="709413"/>
                </a:lnTo>
                <a:lnTo>
                  <a:pt x="3286106" y="604638"/>
                </a:lnTo>
                <a:lnTo>
                  <a:pt x="3341916" y="542131"/>
                </a:lnTo>
                <a:lnTo>
                  <a:pt x="3298905" y="542131"/>
                </a:lnTo>
                <a:lnTo>
                  <a:pt x="3238630" y="615205"/>
                </a:lnTo>
                <a:lnTo>
                  <a:pt x="3238630" y="468609"/>
                </a:lnTo>
                <a:close/>
                <a:moveTo>
                  <a:pt x="1693794" y="468609"/>
                </a:moveTo>
                <a:cubicBezTo>
                  <a:pt x="1664921" y="468609"/>
                  <a:pt x="1641406" y="477936"/>
                  <a:pt x="1623249" y="496589"/>
                </a:cubicBezTo>
                <a:cubicBezTo>
                  <a:pt x="1601818" y="518715"/>
                  <a:pt x="1591102" y="550366"/>
                  <a:pt x="1591102" y="591542"/>
                </a:cubicBezTo>
                <a:cubicBezTo>
                  <a:pt x="1591102" y="627360"/>
                  <a:pt x="1599387" y="656034"/>
                  <a:pt x="1615957" y="677564"/>
                </a:cubicBezTo>
                <a:cubicBezTo>
                  <a:pt x="1634511" y="701674"/>
                  <a:pt x="1660456" y="713729"/>
                  <a:pt x="1693794" y="713729"/>
                </a:cubicBezTo>
                <a:cubicBezTo>
                  <a:pt x="1742510" y="713729"/>
                  <a:pt x="1772921" y="690264"/>
                  <a:pt x="1785026" y="643334"/>
                </a:cubicBezTo>
                <a:lnTo>
                  <a:pt x="1746181" y="631427"/>
                </a:lnTo>
                <a:cubicBezTo>
                  <a:pt x="1739633" y="665162"/>
                  <a:pt x="1722270" y="682029"/>
                  <a:pt x="1694092" y="682029"/>
                </a:cubicBezTo>
                <a:cubicBezTo>
                  <a:pt x="1677522" y="682029"/>
                  <a:pt x="1664028" y="675381"/>
                  <a:pt x="1653610" y="662086"/>
                </a:cubicBezTo>
                <a:cubicBezTo>
                  <a:pt x="1641010" y="645913"/>
                  <a:pt x="1634709" y="622250"/>
                  <a:pt x="1634709" y="591095"/>
                </a:cubicBezTo>
                <a:cubicBezTo>
                  <a:pt x="1634709" y="563711"/>
                  <a:pt x="1639571" y="542081"/>
                  <a:pt x="1649294" y="526206"/>
                </a:cubicBezTo>
                <a:cubicBezTo>
                  <a:pt x="1659811" y="508942"/>
                  <a:pt x="1674744" y="500310"/>
                  <a:pt x="1694092" y="500310"/>
                </a:cubicBezTo>
                <a:cubicBezTo>
                  <a:pt x="1721377" y="500310"/>
                  <a:pt x="1737946" y="516979"/>
                  <a:pt x="1743800" y="550316"/>
                </a:cubicBezTo>
                <a:lnTo>
                  <a:pt x="1783686" y="540642"/>
                </a:lnTo>
                <a:cubicBezTo>
                  <a:pt x="1779122" y="519509"/>
                  <a:pt x="1769994" y="502741"/>
                  <a:pt x="1756302" y="490338"/>
                </a:cubicBezTo>
                <a:cubicBezTo>
                  <a:pt x="1740228" y="475852"/>
                  <a:pt x="1719392" y="468609"/>
                  <a:pt x="1693794" y="468609"/>
                </a:cubicBezTo>
                <a:close/>
                <a:moveTo>
                  <a:pt x="1433494" y="468609"/>
                </a:moveTo>
                <a:lnTo>
                  <a:pt x="1433494" y="565348"/>
                </a:lnTo>
                <a:cubicBezTo>
                  <a:pt x="1423076" y="547588"/>
                  <a:pt x="1407846" y="538708"/>
                  <a:pt x="1387803" y="538708"/>
                </a:cubicBezTo>
                <a:cubicBezTo>
                  <a:pt x="1370539" y="538708"/>
                  <a:pt x="1356252" y="545008"/>
                  <a:pt x="1344941" y="557609"/>
                </a:cubicBezTo>
                <a:cubicBezTo>
                  <a:pt x="1330852" y="573186"/>
                  <a:pt x="1323807" y="595659"/>
                  <a:pt x="1323807" y="625028"/>
                </a:cubicBezTo>
                <a:cubicBezTo>
                  <a:pt x="1323807" y="650924"/>
                  <a:pt x="1329215" y="671859"/>
                  <a:pt x="1340029" y="687833"/>
                </a:cubicBezTo>
                <a:cubicBezTo>
                  <a:pt x="1351836" y="705097"/>
                  <a:pt x="1367761" y="713729"/>
                  <a:pt x="1387803" y="713729"/>
                </a:cubicBezTo>
                <a:cubicBezTo>
                  <a:pt x="1408242" y="713729"/>
                  <a:pt x="1423869" y="704552"/>
                  <a:pt x="1434684" y="686196"/>
                </a:cubicBezTo>
                <a:lnTo>
                  <a:pt x="1434684" y="709413"/>
                </a:lnTo>
                <a:lnTo>
                  <a:pt x="1471594" y="709413"/>
                </a:lnTo>
                <a:lnTo>
                  <a:pt x="1471594" y="468609"/>
                </a:lnTo>
                <a:close/>
                <a:moveTo>
                  <a:pt x="0" y="0"/>
                </a:moveTo>
                <a:lnTo>
                  <a:pt x="4534711" y="0"/>
                </a:lnTo>
                <a:lnTo>
                  <a:pt x="4534711" y="5340485"/>
                </a:lnTo>
                <a:lnTo>
                  <a:pt x="0" y="5340485"/>
                </a:lnTo>
                <a:close/>
              </a:path>
            </a:pathLst>
          </a:cu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7473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honami kudo</dc:creator>
  <cp:lastModifiedBy>honami kudo</cp:lastModifiedBy>
  <cp:revision>7</cp:revision>
  <dcterms:created xsi:type="dcterms:W3CDTF">2025-04-11T07:05:17Z</dcterms:created>
  <dcterms:modified xsi:type="dcterms:W3CDTF">2025-04-15T05:48:39Z</dcterms:modified>
</cp:coreProperties>
</file>